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05900" cy="6819900"/>
  <p:notesSz cx="10018713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46" y="-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2942" y="2114169"/>
            <a:ext cx="7740015" cy="14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5885" y="3819144"/>
            <a:ext cx="6374130" cy="170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EED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EED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295" y="1568577"/>
            <a:ext cx="3961066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89538" y="1568577"/>
            <a:ext cx="3961066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92316"/>
            <a:ext cx="9105900" cy="227965"/>
          </a:xfrm>
          <a:custGeom>
            <a:avLst/>
            <a:gdLst/>
            <a:ahLst/>
            <a:cxnLst/>
            <a:rect l="l" t="t" r="r" b="b"/>
            <a:pathLst>
              <a:path w="9105900" h="227965">
                <a:moveTo>
                  <a:pt x="0" y="227583"/>
                </a:moveTo>
                <a:lnTo>
                  <a:pt x="9105900" y="227583"/>
                </a:lnTo>
                <a:lnTo>
                  <a:pt x="9105900" y="0"/>
                </a:lnTo>
                <a:lnTo>
                  <a:pt x="0" y="0"/>
                </a:lnTo>
                <a:lnTo>
                  <a:pt x="0" y="227583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92971" y="0"/>
            <a:ext cx="313055" cy="6592570"/>
          </a:xfrm>
          <a:custGeom>
            <a:avLst/>
            <a:gdLst/>
            <a:ahLst/>
            <a:cxnLst/>
            <a:rect l="l" t="t" r="r" b="b"/>
            <a:pathLst>
              <a:path w="313054" h="6592570">
                <a:moveTo>
                  <a:pt x="0" y="0"/>
                </a:moveTo>
                <a:lnTo>
                  <a:pt x="0" y="6592316"/>
                </a:lnTo>
                <a:lnTo>
                  <a:pt x="312927" y="6592316"/>
                </a:lnTo>
                <a:lnTo>
                  <a:pt x="3129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337808"/>
            <a:ext cx="8793480" cy="254635"/>
          </a:xfrm>
          <a:custGeom>
            <a:avLst/>
            <a:gdLst/>
            <a:ahLst/>
            <a:cxnLst/>
            <a:rect l="l" t="t" r="r" b="b"/>
            <a:pathLst>
              <a:path w="8793480" h="254634">
                <a:moveTo>
                  <a:pt x="0" y="254507"/>
                </a:moveTo>
                <a:lnTo>
                  <a:pt x="8792972" y="254507"/>
                </a:lnTo>
                <a:lnTo>
                  <a:pt x="8792972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EED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92316"/>
            <a:ext cx="9105900" cy="227965"/>
          </a:xfrm>
          <a:custGeom>
            <a:avLst/>
            <a:gdLst/>
            <a:ahLst/>
            <a:cxnLst/>
            <a:rect l="l" t="t" r="r" b="b"/>
            <a:pathLst>
              <a:path w="9105900" h="227965">
                <a:moveTo>
                  <a:pt x="0" y="227583"/>
                </a:moveTo>
                <a:lnTo>
                  <a:pt x="9105900" y="227583"/>
                </a:lnTo>
                <a:lnTo>
                  <a:pt x="9105900" y="0"/>
                </a:lnTo>
                <a:lnTo>
                  <a:pt x="0" y="0"/>
                </a:lnTo>
                <a:lnTo>
                  <a:pt x="0" y="227583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92971" y="0"/>
            <a:ext cx="313055" cy="6592570"/>
          </a:xfrm>
          <a:custGeom>
            <a:avLst/>
            <a:gdLst/>
            <a:ahLst/>
            <a:cxnLst/>
            <a:rect l="l" t="t" r="r" b="b"/>
            <a:pathLst>
              <a:path w="313054" h="6592570">
                <a:moveTo>
                  <a:pt x="0" y="0"/>
                </a:moveTo>
                <a:lnTo>
                  <a:pt x="0" y="6592316"/>
                </a:lnTo>
                <a:lnTo>
                  <a:pt x="312927" y="6592316"/>
                </a:lnTo>
                <a:lnTo>
                  <a:pt x="3129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337808"/>
            <a:ext cx="8793480" cy="254635"/>
          </a:xfrm>
          <a:custGeom>
            <a:avLst/>
            <a:gdLst/>
            <a:ahLst/>
            <a:cxnLst/>
            <a:rect l="l" t="t" r="r" b="b"/>
            <a:pathLst>
              <a:path w="8793480" h="254634">
                <a:moveTo>
                  <a:pt x="0" y="254507"/>
                </a:moveTo>
                <a:lnTo>
                  <a:pt x="8792972" y="254507"/>
                </a:lnTo>
                <a:lnTo>
                  <a:pt x="8792972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624" y="421335"/>
            <a:ext cx="623062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EED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524" y="1071880"/>
            <a:ext cx="7426959" cy="4495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96006" y="6342507"/>
            <a:ext cx="2913888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295" y="6342507"/>
            <a:ext cx="2094357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56248" y="6342507"/>
            <a:ext cx="2094357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77.png"/><Relationship Id="rId7" Type="http://schemas.openxmlformats.org/officeDocument/2006/relationships/image" Target="../media/image5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7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jpn.com/" TargetMode="External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532130" y="587638"/>
            <a:ext cx="7840980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805" marR="5080" indent="-33274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/>
              <a:t>自動抵抗計測システム</a:t>
            </a:r>
            <a:r>
              <a:rPr lang="en-US" altLang="ja-JP" sz="4200" spc="-5" dirty="0"/>
              <a:t/>
            </a:r>
            <a:br>
              <a:rPr lang="en-US" altLang="ja-JP" sz="4200" spc="-5" dirty="0"/>
            </a:br>
            <a:r>
              <a:rPr lang="ja-JP" altLang="en-US" sz="4200" spc="-5" dirty="0" smtClean="0"/>
              <a:t>サブ</a:t>
            </a:r>
            <a:r>
              <a:rPr lang="en-US" altLang="ja-JP" sz="4200" spc="-5" dirty="0" smtClean="0"/>
              <a:t>PPM</a:t>
            </a:r>
            <a:r>
              <a:rPr lang="ja-JP" altLang="en-US" sz="4200" spc="-5" dirty="0" smtClean="0"/>
              <a:t>の精度</a:t>
            </a:r>
            <a:r>
              <a:rPr lang="en-US" altLang="ja-JP" sz="4200" spc="-5" dirty="0" smtClean="0"/>
              <a:t/>
            </a:r>
            <a:br>
              <a:rPr lang="en-US" altLang="ja-JP" sz="4200" spc="-5" dirty="0" smtClean="0"/>
            </a:br>
            <a:r>
              <a:rPr lang="ja-JP" altLang="en-US" sz="4200" spc="-5" dirty="0" smtClean="0"/>
              <a:t>（</a:t>
            </a:r>
            <a:r>
              <a:rPr lang="en-US" altLang="ja-JP" sz="4200" spc="-5" dirty="0" smtClean="0"/>
              <a:t>MI</a:t>
            </a:r>
            <a:r>
              <a:rPr lang="ja-JP" altLang="en-US" sz="4200" spc="-5" dirty="0" smtClean="0"/>
              <a:t>の基礎技術の紹介）</a:t>
            </a:r>
            <a:endParaRPr sz="4200" dirty="0"/>
          </a:p>
        </p:txBody>
      </p:sp>
      <p:sp>
        <p:nvSpPr>
          <p:cNvPr id="53" name="object 53"/>
          <p:cNvSpPr txBox="1"/>
          <p:nvPr/>
        </p:nvSpPr>
        <p:spPr>
          <a:xfrm>
            <a:off x="4731016" y="5649860"/>
            <a:ext cx="4221480" cy="97599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675"/>
              </a:spcBef>
            </a:pPr>
            <a:r>
              <a:rPr lang="en-US" altLang="ja-JP" sz="2400" b="1" spc="-5" dirty="0" smtClean="0">
                <a:solidFill>
                  <a:srgbClr val="FFEED2"/>
                </a:solidFill>
                <a:latin typeface="+mj-ea"/>
                <a:ea typeface="+mj-ea"/>
                <a:cs typeface="Times New Roman"/>
              </a:rPr>
              <a:t>MI</a:t>
            </a:r>
            <a:r>
              <a:rPr lang="ja-JP" altLang="en-US" sz="2400" b="1" spc="-5" dirty="0" smtClean="0">
                <a:solidFill>
                  <a:srgbClr val="FFEED2"/>
                </a:solidFill>
                <a:latin typeface="+mj-ea"/>
                <a:ea typeface="+mj-ea"/>
                <a:cs typeface="Times New Roman"/>
              </a:rPr>
              <a:t> </a:t>
            </a:r>
            <a:r>
              <a:rPr lang="en-US" altLang="ja-JP" sz="2400" b="1" spc="-5" dirty="0" smtClean="0">
                <a:solidFill>
                  <a:srgbClr val="FFEED2"/>
                </a:solidFill>
                <a:latin typeface="+mj-ea"/>
                <a:ea typeface="+mj-ea"/>
                <a:cs typeface="Times New Roman"/>
              </a:rPr>
              <a:t>Japan</a:t>
            </a:r>
          </a:p>
          <a:p>
            <a:pPr marL="3175" algn="ctr">
              <a:lnSpc>
                <a:spcPct val="100000"/>
              </a:lnSpc>
              <a:spcBef>
                <a:spcPts val="675"/>
              </a:spcBef>
            </a:pPr>
            <a:r>
              <a:rPr sz="2800" b="1" i="1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Measurements</a:t>
            </a:r>
            <a:r>
              <a:rPr sz="2800" b="1" i="1" spc="-30" dirty="0" smtClean="0">
                <a:solidFill>
                  <a:srgbClr val="FFEED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EED2"/>
                </a:solidFill>
                <a:latin typeface="Times New Roman"/>
                <a:cs typeface="Times New Roman"/>
              </a:rPr>
              <a:t>International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924048" y="3020060"/>
            <a:ext cx="3268979" cy="1635760"/>
          </a:xfrm>
          <a:custGeom>
            <a:avLst/>
            <a:gdLst/>
            <a:ahLst/>
            <a:cxnLst/>
            <a:rect l="l" t="t" r="r" b="b"/>
            <a:pathLst>
              <a:path w="3268979" h="1635760">
                <a:moveTo>
                  <a:pt x="3268979" y="818387"/>
                </a:moveTo>
                <a:lnTo>
                  <a:pt x="3267455" y="775715"/>
                </a:lnTo>
                <a:lnTo>
                  <a:pt x="3261359" y="734567"/>
                </a:lnTo>
                <a:lnTo>
                  <a:pt x="3250692" y="693419"/>
                </a:lnTo>
                <a:lnTo>
                  <a:pt x="3235452" y="652271"/>
                </a:lnTo>
                <a:lnTo>
                  <a:pt x="3218687" y="614171"/>
                </a:lnTo>
                <a:lnTo>
                  <a:pt x="3195828" y="574547"/>
                </a:lnTo>
                <a:lnTo>
                  <a:pt x="3169920" y="536447"/>
                </a:lnTo>
                <a:lnTo>
                  <a:pt x="3140963" y="499871"/>
                </a:lnTo>
                <a:lnTo>
                  <a:pt x="3072384" y="428243"/>
                </a:lnTo>
                <a:lnTo>
                  <a:pt x="3032760" y="393191"/>
                </a:lnTo>
                <a:lnTo>
                  <a:pt x="2990088" y="361187"/>
                </a:lnTo>
                <a:lnTo>
                  <a:pt x="2895600" y="297179"/>
                </a:lnTo>
                <a:lnTo>
                  <a:pt x="2843784" y="268223"/>
                </a:lnTo>
                <a:lnTo>
                  <a:pt x="2734055" y="211835"/>
                </a:lnTo>
                <a:lnTo>
                  <a:pt x="2674619" y="187451"/>
                </a:lnTo>
                <a:lnTo>
                  <a:pt x="2612136" y="163067"/>
                </a:lnTo>
                <a:lnTo>
                  <a:pt x="2548128" y="140207"/>
                </a:lnTo>
                <a:lnTo>
                  <a:pt x="2412491" y="99060"/>
                </a:lnTo>
                <a:lnTo>
                  <a:pt x="2342388" y="80772"/>
                </a:lnTo>
                <a:lnTo>
                  <a:pt x="2270760" y="64007"/>
                </a:lnTo>
                <a:lnTo>
                  <a:pt x="2119884" y="36575"/>
                </a:lnTo>
                <a:lnTo>
                  <a:pt x="1962912" y="16763"/>
                </a:lnTo>
                <a:lnTo>
                  <a:pt x="1883664" y="9143"/>
                </a:lnTo>
                <a:lnTo>
                  <a:pt x="1801367" y="4572"/>
                </a:lnTo>
                <a:lnTo>
                  <a:pt x="1633727" y="0"/>
                </a:lnTo>
                <a:lnTo>
                  <a:pt x="1466088" y="4572"/>
                </a:lnTo>
                <a:lnTo>
                  <a:pt x="1385315" y="9143"/>
                </a:lnTo>
                <a:lnTo>
                  <a:pt x="1304543" y="16763"/>
                </a:lnTo>
                <a:lnTo>
                  <a:pt x="1147572" y="36575"/>
                </a:lnTo>
                <a:lnTo>
                  <a:pt x="998219" y="64007"/>
                </a:lnTo>
                <a:lnTo>
                  <a:pt x="925067" y="80772"/>
                </a:lnTo>
                <a:lnTo>
                  <a:pt x="854963" y="99060"/>
                </a:lnTo>
                <a:lnTo>
                  <a:pt x="720851" y="140207"/>
                </a:lnTo>
                <a:lnTo>
                  <a:pt x="594360" y="187451"/>
                </a:lnTo>
                <a:lnTo>
                  <a:pt x="534924" y="211836"/>
                </a:lnTo>
                <a:lnTo>
                  <a:pt x="425196" y="268224"/>
                </a:lnTo>
                <a:lnTo>
                  <a:pt x="373379" y="297179"/>
                </a:lnTo>
                <a:lnTo>
                  <a:pt x="278891" y="361188"/>
                </a:lnTo>
                <a:lnTo>
                  <a:pt x="236219" y="393191"/>
                </a:lnTo>
                <a:lnTo>
                  <a:pt x="196596" y="428243"/>
                </a:lnTo>
                <a:lnTo>
                  <a:pt x="128015" y="499872"/>
                </a:lnTo>
                <a:lnTo>
                  <a:pt x="99060" y="536448"/>
                </a:lnTo>
                <a:lnTo>
                  <a:pt x="73151" y="574548"/>
                </a:lnTo>
                <a:lnTo>
                  <a:pt x="50291" y="614172"/>
                </a:lnTo>
                <a:lnTo>
                  <a:pt x="32003" y="652272"/>
                </a:lnTo>
                <a:lnTo>
                  <a:pt x="18287" y="693419"/>
                </a:lnTo>
                <a:lnTo>
                  <a:pt x="7619" y="734567"/>
                </a:lnTo>
                <a:lnTo>
                  <a:pt x="1524" y="775715"/>
                </a:lnTo>
                <a:lnTo>
                  <a:pt x="0" y="818388"/>
                </a:lnTo>
                <a:lnTo>
                  <a:pt x="1524" y="859536"/>
                </a:lnTo>
                <a:lnTo>
                  <a:pt x="7619" y="902207"/>
                </a:lnTo>
                <a:lnTo>
                  <a:pt x="32003" y="982979"/>
                </a:lnTo>
                <a:lnTo>
                  <a:pt x="50291" y="1022603"/>
                </a:lnTo>
                <a:lnTo>
                  <a:pt x="73151" y="1062227"/>
                </a:lnTo>
                <a:lnTo>
                  <a:pt x="99060" y="1098803"/>
                </a:lnTo>
                <a:lnTo>
                  <a:pt x="128015" y="1136903"/>
                </a:lnTo>
                <a:lnTo>
                  <a:pt x="196596" y="1208531"/>
                </a:lnTo>
                <a:lnTo>
                  <a:pt x="278891" y="1275588"/>
                </a:lnTo>
                <a:lnTo>
                  <a:pt x="373379" y="1338072"/>
                </a:lnTo>
                <a:lnTo>
                  <a:pt x="478536" y="1395984"/>
                </a:lnTo>
                <a:lnTo>
                  <a:pt x="594360" y="1449324"/>
                </a:lnTo>
                <a:lnTo>
                  <a:pt x="720851" y="1496567"/>
                </a:lnTo>
                <a:lnTo>
                  <a:pt x="854963" y="1536191"/>
                </a:lnTo>
                <a:lnTo>
                  <a:pt x="998219" y="1571243"/>
                </a:lnTo>
                <a:lnTo>
                  <a:pt x="1147572" y="1598676"/>
                </a:lnTo>
                <a:lnTo>
                  <a:pt x="1304543" y="1620012"/>
                </a:lnTo>
                <a:lnTo>
                  <a:pt x="1466088" y="1632203"/>
                </a:lnTo>
                <a:lnTo>
                  <a:pt x="1633727" y="1635252"/>
                </a:lnTo>
                <a:lnTo>
                  <a:pt x="1801367" y="1632203"/>
                </a:lnTo>
                <a:lnTo>
                  <a:pt x="1962912" y="1620012"/>
                </a:lnTo>
                <a:lnTo>
                  <a:pt x="2119884" y="1598676"/>
                </a:lnTo>
                <a:lnTo>
                  <a:pt x="2270760" y="1571243"/>
                </a:lnTo>
                <a:lnTo>
                  <a:pt x="2412491" y="1536191"/>
                </a:lnTo>
                <a:lnTo>
                  <a:pt x="2548128" y="1496567"/>
                </a:lnTo>
                <a:lnTo>
                  <a:pt x="2674619" y="1449323"/>
                </a:lnTo>
                <a:lnTo>
                  <a:pt x="2790443" y="1395983"/>
                </a:lnTo>
                <a:lnTo>
                  <a:pt x="2895600" y="1338071"/>
                </a:lnTo>
                <a:lnTo>
                  <a:pt x="2990088" y="1275587"/>
                </a:lnTo>
                <a:lnTo>
                  <a:pt x="3072384" y="1208531"/>
                </a:lnTo>
                <a:lnTo>
                  <a:pt x="3140963" y="1136903"/>
                </a:lnTo>
                <a:lnTo>
                  <a:pt x="3169920" y="1098803"/>
                </a:lnTo>
                <a:lnTo>
                  <a:pt x="3195828" y="1062227"/>
                </a:lnTo>
                <a:lnTo>
                  <a:pt x="3218687" y="1022603"/>
                </a:lnTo>
                <a:lnTo>
                  <a:pt x="3235452" y="982979"/>
                </a:lnTo>
                <a:lnTo>
                  <a:pt x="3250692" y="943355"/>
                </a:lnTo>
                <a:lnTo>
                  <a:pt x="3261359" y="902207"/>
                </a:lnTo>
                <a:lnTo>
                  <a:pt x="3267455" y="859535"/>
                </a:lnTo>
                <a:lnTo>
                  <a:pt x="3268979" y="81838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57776" y="4638589"/>
            <a:ext cx="167640" cy="30480"/>
          </a:xfrm>
          <a:custGeom>
            <a:avLst/>
            <a:gdLst/>
            <a:ahLst/>
            <a:cxnLst/>
            <a:rect l="l" t="t" r="r" b="b"/>
            <a:pathLst>
              <a:path w="167639" h="30479">
                <a:moveTo>
                  <a:pt x="167639" y="27390"/>
                </a:moveTo>
                <a:lnTo>
                  <a:pt x="166115" y="0"/>
                </a:lnTo>
                <a:lnTo>
                  <a:pt x="0" y="4530"/>
                </a:lnTo>
                <a:lnTo>
                  <a:pt x="0" y="30438"/>
                </a:lnTo>
                <a:lnTo>
                  <a:pt x="167639" y="2739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723891" y="4626355"/>
            <a:ext cx="165100" cy="40005"/>
          </a:xfrm>
          <a:custGeom>
            <a:avLst/>
            <a:gdLst/>
            <a:ahLst/>
            <a:cxnLst/>
            <a:rect l="l" t="t" r="r" b="b"/>
            <a:pathLst>
              <a:path w="165100" h="40004">
                <a:moveTo>
                  <a:pt x="164592" y="27432"/>
                </a:moveTo>
                <a:lnTo>
                  <a:pt x="161544" y="0"/>
                </a:lnTo>
                <a:lnTo>
                  <a:pt x="0" y="12192"/>
                </a:lnTo>
                <a:lnTo>
                  <a:pt x="1524" y="39624"/>
                </a:lnTo>
                <a:lnTo>
                  <a:pt x="164592" y="2743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85435" y="4605020"/>
            <a:ext cx="161925" cy="48895"/>
          </a:xfrm>
          <a:custGeom>
            <a:avLst/>
            <a:gdLst/>
            <a:ahLst/>
            <a:cxnLst/>
            <a:rect l="l" t="t" r="r" b="b"/>
            <a:pathLst>
              <a:path w="161925" h="48895">
                <a:moveTo>
                  <a:pt x="161543" y="27431"/>
                </a:moveTo>
                <a:lnTo>
                  <a:pt x="156972" y="0"/>
                </a:lnTo>
                <a:lnTo>
                  <a:pt x="0" y="21335"/>
                </a:lnTo>
                <a:lnTo>
                  <a:pt x="3048" y="48767"/>
                </a:lnTo>
                <a:lnTo>
                  <a:pt x="160019" y="27431"/>
                </a:lnTo>
                <a:lnTo>
                  <a:pt x="161543" y="2743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42408" y="4577588"/>
            <a:ext cx="155575" cy="55244"/>
          </a:xfrm>
          <a:custGeom>
            <a:avLst/>
            <a:gdLst/>
            <a:ahLst/>
            <a:cxnLst/>
            <a:rect l="l" t="t" r="r" b="b"/>
            <a:pathLst>
              <a:path w="155575" h="55245">
                <a:moveTo>
                  <a:pt x="155447" y="27432"/>
                </a:moveTo>
                <a:lnTo>
                  <a:pt x="147901" y="266"/>
                </a:lnTo>
                <a:lnTo>
                  <a:pt x="0" y="27432"/>
                </a:lnTo>
                <a:lnTo>
                  <a:pt x="4571" y="54863"/>
                </a:lnTo>
                <a:lnTo>
                  <a:pt x="153924" y="27432"/>
                </a:lnTo>
                <a:lnTo>
                  <a:pt x="155447" y="27432"/>
                </a:lnTo>
                <a:close/>
              </a:path>
              <a:path w="155575" h="55245">
                <a:moveTo>
                  <a:pt x="149351" y="0"/>
                </a:moveTo>
                <a:lnTo>
                  <a:pt x="147827" y="0"/>
                </a:lnTo>
                <a:lnTo>
                  <a:pt x="147901" y="266"/>
                </a:lnTo>
                <a:lnTo>
                  <a:pt x="149351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90235" y="4542535"/>
            <a:ext cx="151130" cy="62865"/>
          </a:xfrm>
          <a:custGeom>
            <a:avLst/>
            <a:gdLst/>
            <a:ahLst/>
            <a:cxnLst/>
            <a:rect l="l" t="t" r="r" b="b"/>
            <a:pathLst>
              <a:path w="151129" h="62864">
                <a:moveTo>
                  <a:pt x="150875" y="27431"/>
                </a:moveTo>
                <a:lnTo>
                  <a:pt x="141846" y="344"/>
                </a:lnTo>
                <a:lnTo>
                  <a:pt x="0" y="35051"/>
                </a:lnTo>
                <a:lnTo>
                  <a:pt x="7619" y="62484"/>
                </a:lnTo>
                <a:lnTo>
                  <a:pt x="149351" y="27431"/>
                </a:lnTo>
                <a:lnTo>
                  <a:pt x="150875" y="27431"/>
                </a:lnTo>
                <a:close/>
              </a:path>
              <a:path w="151129" h="62864">
                <a:moveTo>
                  <a:pt x="143255" y="0"/>
                </a:moveTo>
                <a:lnTo>
                  <a:pt x="141731" y="0"/>
                </a:lnTo>
                <a:lnTo>
                  <a:pt x="141846" y="344"/>
                </a:lnTo>
                <a:lnTo>
                  <a:pt x="143255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31967" y="4501388"/>
            <a:ext cx="144780" cy="68580"/>
          </a:xfrm>
          <a:custGeom>
            <a:avLst/>
            <a:gdLst/>
            <a:ahLst/>
            <a:cxnLst/>
            <a:rect l="l" t="t" r="r" b="b"/>
            <a:pathLst>
              <a:path w="144779" h="68579">
                <a:moveTo>
                  <a:pt x="144780" y="27432"/>
                </a:moveTo>
                <a:lnTo>
                  <a:pt x="135636" y="1524"/>
                </a:lnTo>
                <a:lnTo>
                  <a:pt x="135636" y="0"/>
                </a:lnTo>
                <a:lnTo>
                  <a:pt x="0" y="41148"/>
                </a:lnTo>
                <a:lnTo>
                  <a:pt x="9144" y="68580"/>
                </a:lnTo>
                <a:lnTo>
                  <a:pt x="143256" y="28956"/>
                </a:lnTo>
                <a:lnTo>
                  <a:pt x="144780" y="2743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67603" y="4457191"/>
            <a:ext cx="137160" cy="71755"/>
          </a:xfrm>
          <a:custGeom>
            <a:avLst/>
            <a:gdLst/>
            <a:ahLst/>
            <a:cxnLst/>
            <a:rect l="l" t="t" r="r" b="b"/>
            <a:pathLst>
              <a:path w="137160" h="71754">
                <a:moveTo>
                  <a:pt x="137160" y="25908"/>
                </a:moveTo>
                <a:lnTo>
                  <a:pt x="125189" y="470"/>
                </a:lnTo>
                <a:lnTo>
                  <a:pt x="0" y="45720"/>
                </a:lnTo>
                <a:lnTo>
                  <a:pt x="9144" y="71628"/>
                </a:lnTo>
                <a:lnTo>
                  <a:pt x="135636" y="25908"/>
                </a:lnTo>
                <a:lnTo>
                  <a:pt x="137160" y="25908"/>
                </a:lnTo>
                <a:close/>
              </a:path>
              <a:path w="137160" h="71754">
                <a:moveTo>
                  <a:pt x="126492" y="0"/>
                </a:moveTo>
                <a:lnTo>
                  <a:pt x="124968" y="0"/>
                </a:lnTo>
                <a:lnTo>
                  <a:pt x="125189" y="470"/>
                </a:lnTo>
                <a:lnTo>
                  <a:pt x="126492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92571" y="4403852"/>
            <a:ext cx="128270" cy="79375"/>
          </a:xfrm>
          <a:custGeom>
            <a:avLst/>
            <a:gdLst/>
            <a:ahLst/>
            <a:cxnLst/>
            <a:rect l="l" t="t" r="r" b="b"/>
            <a:pathLst>
              <a:path w="128270" h="79375">
                <a:moveTo>
                  <a:pt x="128015" y="24384"/>
                </a:moveTo>
                <a:lnTo>
                  <a:pt x="114613" y="557"/>
                </a:lnTo>
                <a:lnTo>
                  <a:pt x="0" y="53339"/>
                </a:lnTo>
                <a:lnTo>
                  <a:pt x="12191" y="79248"/>
                </a:lnTo>
                <a:lnTo>
                  <a:pt x="126491" y="25908"/>
                </a:lnTo>
                <a:lnTo>
                  <a:pt x="128015" y="24384"/>
                </a:lnTo>
                <a:close/>
              </a:path>
              <a:path w="128270" h="79375">
                <a:moveTo>
                  <a:pt x="115824" y="0"/>
                </a:moveTo>
                <a:lnTo>
                  <a:pt x="114300" y="0"/>
                </a:lnTo>
                <a:lnTo>
                  <a:pt x="114613" y="557"/>
                </a:lnTo>
                <a:lnTo>
                  <a:pt x="115824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706871" y="4345940"/>
            <a:ext cx="120650" cy="82550"/>
          </a:xfrm>
          <a:custGeom>
            <a:avLst/>
            <a:gdLst/>
            <a:ahLst/>
            <a:cxnLst/>
            <a:rect l="l" t="t" r="r" b="b"/>
            <a:pathLst>
              <a:path w="120650" h="82550">
                <a:moveTo>
                  <a:pt x="106679" y="0"/>
                </a:moveTo>
                <a:lnTo>
                  <a:pt x="0" y="57912"/>
                </a:lnTo>
                <a:lnTo>
                  <a:pt x="13715" y="82296"/>
                </a:lnTo>
                <a:lnTo>
                  <a:pt x="105155" y="31937"/>
                </a:lnTo>
                <a:lnTo>
                  <a:pt x="105155" y="1524"/>
                </a:lnTo>
                <a:lnTo>
                  <a:pt x="106679" y="0"/>
                </a:lnTo>
                <a:close/>
              </a:path>
              <a:path w="120650" h="82550">
                <a:moveTo>
                  <a:pt x="120395" y="24384"/>
                </a:moveTo>
                <a:lnTo>
                  <a:pt x="105155" y="1524"/>
                </a:lnTo>
                <a:lnTo>
                  <a:pt x="105155" y="31937"/>
                </a:lnTo>
                <a:lnTo>
                  <a:pt x="118872" y="24384"/>
                </a:lnTo>
                <a:lnTo>
                  <a:pt x="120395" y="24384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812028" y="4284979"/>
            <a:ext cx="111760" cy="85725"/>
          </a:xfrm>
          <a:custGeom>
            <a:avLst/>
            <a:gdLst/>
            <a:ahLst/>
            <a:cxnLst/>
            <a:rect l="l" t="t" r="r" b="b"/>
            <a:pathLst>
              <a:path w="111760" h="85725">
                <a:moveTo>
                  <a:pt x="111251" y="21336"/>
                </a:moveTo>
                <a:lnTo>
                  <a:pt x="93515" y="643"/>
                </a:lnTo>
                <a:lnTo>
                  <a:pt x="0" y="62484"/>
                </a:lnTo>
                <a:lnTo>
                  <a:pt x="15239" y="85344"/>
                </a:lnTo>
                <a:lnTo>
                  <a:pt x="108204" y="21336"/>
                </a:lnTo>
                <a:lnTo>
                  <a:pt x="111251" y="21336"/>
                </a:lnTo>
                <a:close/>
              </a:path>
              <a:path w="111760" h="85725">
                <a:moveTo>
                  <a:pt x="94487" y="0"/>
                </a:moveTo>
                <a:lnTo>
                  <a:pt x="92963" y="0"/>
                </a:lnTo>
                <a:lnTo>
                  <a:pt x="93515" y="643"/>
                </a:lnTo>
                <a:lnTo>
                  <a:pt x="94487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04991" y="4217923"/>
            <a:ext cx="100965" cy="88900"/>
          </a:xfrm>
          <a:custGeom>
            <a:avLst/>
            <a:gdLst/>
            <a:ahLst/>
            <a:cxnLst/>
            <a:rect l="l" t="t" r="r" b="b"/>
            <a:pathLst>
              <a:path w="100964" h="88900">
                <a:moveTo>
                  <a:pt x="100584" y="19812"/>
                </a:moveTo>
                <a:lnTo>
                  <a:pt x="81456" y="684"/>
                </a:lnTo>
                <a:lnTo>
                  <a:pt x="0" y="67055"/>
                </a:lnTo>
                <a:lnTo>
                  <a:pt x="18287" y="88391"/>
                </a:lnTo>
                <a:lnTo>
                  <a:pt x="100584" y="19812"/>
                </a:lnTo>
                <a:close/>
              </a:path>
              <a:path w="100964" h="88900">
                <a:moveTo>
                  <a:pt x="82296" y="0"/>
                </a:moveTo>
                <a:lnTo>
                  <a:pt x="80772" y="0"/>
                </a:lnTo>
                <a:lnTo>
                  <a:pt x="81456" y="684"/>
                </a:lnTo>
                <a:lnTo>
                  <a:pt x="82296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85764" y="4146296"/>
            <a:ext cx="90170" cy="91440"/>
          </a:xfrm>
          <a:custGeom>
            <a:avLst/>
            <a:gdLst/>
            <a:ahLst/>
            <a:cxnLst/>
            <a:rect l="l" t="t" r="r" b="b"/>
            <a:pathLst>
              <a:path w="90170" h="91439">
                <a:moveTo>
                  <a:pt x="89915" y="18287"/>
                </a:moveTo>
                <a:lnTo>
                  <a:pt x="67094" y="1551"/>
                </a:lnTo>
                <a:lnTo>
                  <a:pt x="0" y="71627"/>
                </a:lnTo>
                <a:lnTo>
                  <a:pt x="19812" y="91439"/>
                </a:lnTo>
                <a:lnTo>
                  <a:pt x="88391" y="19812"/>
                </a:lnTo>
                <a:lnTo>
                  <a:pt x="89915" y="18287"/>
                </a:lnTo>
                <a:close/>
              </a:path>
              <a:path w="90170" h="91439">
                <a:moveTo>
                  <a:pt x="68580" y="0"/>
                </a:moveTo>
                <a:lnTo>
                  <a:pt x="67056" y="1524"/>
                </a:lnTo>
                <a:lnTo>
                  <a:pt x="68580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052820" y="4109720"/>
            <a:ext cx="52069" cy="55244"/>
          </a:xfrm>
          <a:custGeom>
            <a:avLst/>
            <a:gdLst/>
            <a:ahLst/>
            <a:cxnLst/>
            <a:rect l="l" t="t" r="r" b="b"/>
            <a:pathLst>
              <a:path w="52070" h="55245">
                <a:moveTo>
                  <a:pt x="51815" y="18287"/>
                </a:moveTo>
                <a:lnTo>
                  <a:pt x="51815" y="16763"/>
                </a:lnTo>
                <a:lnTo>
                  <a:pt x="28955" y="1524"/>
                </a:lnTo>
                <a:lnTo>
                  <a:pt x="28955" y="0"/>
                </a:lnTo>
                <a:lnTo>
                  <a:pt x="0" y="38100"/>
                </a:lnTo>
                <a:lnTo>
                  <a:pt x="22859" y="54863"/>
                </a:lnTo>
                <a:lnTo>
                  <a:pt x="51815" y="1828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81776" y="4073144"/>
            <a:ext cx="50800" cy="53340"/>
          </a:xfrm>
          <a:custGeom>
            <a:avLst/>
            <a:gdLst/>
            <a:ahLst/>
            <a:cxnLst/>
            <a:rect l="l" t="t" r="r" b="b"/>
            <a:pathLst>
              <a:path w="50800" h="53339">
                <a:moveTo>
                  <a:pt x="50292" y="15239"/>
                </a:moveTo>
                <a:lnTo>
                  <a:pt x="25907" y="1523"/>
                </a:lnTo>
                <a:lnTo>
                  <a:pt x="25907" y="0"/>
                </a:lnTo>
                <a:lnTo>
                  <a:pt x="0" y="38100"/>
                </a:lnTo>
                <a:lnTo>
                  <a:pt x="22859" y="53339"/>
                </a:lnTo>
                <a:lnTo>
                  <a:pt x="48768" y="16763"/>
                </a:lnTo>
                <a:lnTo>
                  <a:pt x="50292" y="15239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07684" y="4036567"/>
            <a:ext cx="47625" cy="52069"/>
          </a:xfrm>
          <a:custGeom>
            <a:avLst/>
            <a:gdLst/>
            <a:ahLst/>
            <a:cxnLst/>
            <a:rect l="l" t="t" r="r" b="b"/>
            <a:pathLst>
              <a:path w="47625" h="52070">
                <a:moveTo>
                  <a:pt x="47244" y="12192"/>
                </a:moveTo>
                <a:lnTo>
                  <a:pt x="21336" y="0"/>
                </a:lnTo>
                <a:lnTo>
                  <a:pt x="0" y="38100"/>
                </a:lnTo>
                <a:lnTo>
                  <a:pt x="24384" y="51816"/>
                </a:lnTo>
                <a:lnTo>
                  <a:pt x="47244" y="1219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29020" y="3996944"/>
            <a:ext cx="44450" cy="52069"/>
          </a:xfrm>
          <a:custGeom>
            <a:avLst/>
            <a:gdLst/>
            <a:ahLst/>
            <a:cxnLst/>
            <a:rect l="l" t="t" r="r" b="b"/>
            <a:pathLst>
              <a:path w="44450" h="52070">
                <a:moveTo>
                  <a:pt x="44196" y="12191"/>
                </a:moveTo>
                <a:lnTo>
                  <a:pt x="18287" y="1523"/>
                </a:lnTo>
                <a:lnTo>
                  <a:pt x="18287" y="0"/>
                </a:lnTo>
                <a:lnTo>
                  <a:pt x="0" y="39623"/>
                </a:lnTo>
                <a:lnTo>
                  <a:pt x="25907" y="51815"/>
                </a:lnTo>
                <a:lnTo>
                  <a:pt x="44196" y="1219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47308" y="3957320"/>
            <a:ext cx="41275" cy="52069"/>
          </a:xfrm>
          <a:custGeom>
            <a:avLst/>
            <a:gdLst/>
            <a:ahLst/>
            <a:cxnLst/>
            <a:rect l="l" t="t" r="r" b="b"/>
            <a:pathLst>
              <a:path w="41275" h="52070">
                <a:moveTo>
                  <a:pt x="41148" y="9143"/>
                </a:moveTo>
                <a:lnTo>
                  <a:pt x="13716" y="3047"/>
                </a:lnTo>
                <a:lnTo>
                  <a:pt x="13716" y="0"/>
                </a:lnTo>
                <a:lnTo>
                  <a:pt x="0" y="41147"/>
                </a:lnTo>
                <a:lnTo>
                  <a:pt x="25908" y="51815"/>
                </a:lnTo>
                <a:lnTo>
                  <a:pt x="39624" y="10667"/>
                </a:lnTo>
                <a:lnTo>
                  <a:pt x="41148" y="9143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61023" y="3919220"/>
            <a:ext cx="38100" cy="47625"/>
          </a:xfrm>
          <a:custGeom>
            <a:avLst/>
            <a:gdLst/>
            <a:ahLst/>
            <a:cxnLst/>
            <a:rect l="l" t="t" r="r" b="b"/>
            <a:pathLst>
              <a:path w="38100" h="47625">
                <a:moveTo>
                  <a:pt x="38100" y="6095"/>
                </a:moveTo>
                <a:lnTo>
                  <a:pt x="38100" y="4571"/>
                </a:lnTo>
                <a:lnTo>
                  <a:pt x="10668" y="1524"/>
                </a:lnTo>
                <a:lnTo>
                  <a:pt x="10668" y="0"/>
                </a:lnTo>
                <a:lnTo>
                  <a:pt x="0" y="41147"/>
                </a:lnTo>
                <a:lnTo>
                  <a:pt x="27431" y="47243"/>
                </a:lnTo>
                <a:lnTo>
                  <a:pt x="38100" y="6095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171691" y="3878071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4" h="45720">
                <a:moveTo>
                  <a:pt x="33527" y="3048"/>
                </a:moveTo>
                <a:lnTo>
                  <a:pt x="33527" y="1524"/>
                </a:lnTo>
                <a:lnTo>
                  <a:pt x="6096" y="1524"/>
                </a:lnTo>
                <a:lnTo>
                  <a:pt x="6096" y="0"/>
                </a:lnTo>
                <a:lnTo>
                  <a:pt x="0" y="42672"/>
                </a:lnTo>
                <a:lnTo>
                  <a:pt x="27431" y="45719"/>
                </a:lnTo>
                <a:lnTo>
                  <a:pt x="33527" y="3048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77788" y="3838447"/>
            <a:ext cx="29209" cy="41275"/>
          </a:xfrm>
          <a:custGeom>
            <a:avLst/>
            <a:gdLst/>
            <a:ahLst/>
            <a:cxnLst/>
            <a:rect l="l" t="t" r="r" b="b"/>
            <a:pathLst>
              <a:path w="29210" h="41275">
                <a:moveTo>
                  <a:pt x="28955" y="0"/>
                </a:moveTo>
                <a:lnTo>
                  <a:pt x="1523" y="0"/>
                </a:lnTo>
                <a:lnTo>
                  <a:pt x="0" y="41148"/>
                </a:lnTo>
                <a:lnTo>
                  <a:pt x="27431" y="41148"/>
                </a:lnTo>
                <a:lnTo>
                  <a:pt x="28955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77788" y="3794252"/>
            <a:ext cx="29209" cy="44450"/>
          </a:xfrm>
          <a:custGeom>
            <a:avLst/>
            <a:gdLst/>
            <a:ahLst/>
            <a:cxnLst/>
            <a:rect l="l" t="t" r="r" b="b"/>
            <a:pathLst>
              <a:path w="29210" h="44450">
                <a:moveTo>
                  <a:pt x="54" y="3041"/>
                </a:moveTo>
                <a:lnTo>
                  <a:pt x="0" y="1524"/>
                </a:lnTo>
                <a:lnTo>
                  <a:pt x="0" y="3048"/>
                </a:lnTo>
                <a:close/>
              </a:path>
              <a:path w="29210" h="44450">
                <a:moveTo>
                  <a:pt x="28955" y="44196"/>
                </a:moveTo>
                <a:lnTo>
                  <a:pt x="27431" y="1524"/>
                </a:lnTo>
                <a:lnTo>
                  <a:pt x="27431" y="0"/>
                </a:lnTo>
                <a:lnTo>
                  <a:pt x="54" y="3041"/>
                </a:lnTo>
                <a:lnTo>
                  <a:pt x="1523" y="44196"/>
                </a:lnTo>
                <a:lnTo>
                  <a:pt x="28955" y="44196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71691" y="3751579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4" h="45720">
                <a:moveTo>
                  <a:pt x="218" y="6047"/>
                </a:moveTo>
                <a:lnTo>
                  <a:pt x="0" y="4572"/>
                </a:lnTo>
                <a:lnTo>
                  <a:pt x="0" y="6096"/>
                </a:lnTo>
                <a:lnTo>
                  <a:pt x="218" y="6047"/>
                </a:lnTo>
                <a:close/>
              </a:path>
              <a:path w="33654" h="45720">
                <a:moveTo>
                  <a:pt x="33527" y="42672"/>
                </a:moveTo>
                <a:lnTo>
                  <a:pt x="27431" y="1524"/>
                </a:lnTo>
                <a:lnTo>
                  <a:pt x="27431" y="0"/>
                </a:lnTo>
                <a:lnTo>
                  <a:pt x="218" y="6047"/>
                </a:lnTo>
                <a:lnTo>
                  <a:pt x="6096" y="45720"/>
                </a:lnTo>
                <a:lnTo>
                  <a:pt x="33527" y="4267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61023" y="3708908"/>
            <a:ext cx="38100" cy="48895"/>
          </a:xfrm>
          <a:custGeom>
            <a:avLst/>
            <a:gdLst/>
            <a:ahLst/>
            <a:cxnLst/>
            <a:rect l="l" t="t" r="r" b="b"/>
            <a:pathLst>
              <a:path w="38100" h="48895">
                <a:moveTo>
                  <a:pt x="713" y="10373"/>
                </a:moveTo>
                <a:lnTo>
                  <a:pt x="0" y="7619"/>
                </a:lnTo>
                <a:lnTo>
                  <a:pt x="0" y="10667"/>
                </a:lnTo>
                <a:lnTo>
                  <a:pt x="713" y="10373"/>
                </a:lnTo>
                <a:close/>
              </a:path>
              <a:path w="38100" h="48895">
                <a:moveTo>
                  <a:pt x="38100" y="42671"/>
                </a:moveTo>
                <a:lnTo>
                  <a:pt x="27431" y="1524"/>
                </a:lnTo>
                <a:lnTo>
                  <a:pt x="25907" y="0"/>
                </a:lnTo>
                <a:lnTo>
                  <a:pt x="713" y="10373"/>
                </a:lnTo>
                <a:lnTo>
                  <a:pt x="10668" y="48767"/>
                </a:lnTo>
                <a:lnTo>
                  <a:pt x="38100" y="4267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47308" y="366775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4" h="52070">
                <a:moveTo>
                  <a:pt x="39624" y="41148"/>
                </a:moveTo>
                <a:lnTo>
                  <a:pt x="25908" y="0"/>
                </a:lnTo>
                <a:lnTo>
                  <a:pt x="0" y="10667"/>
                </a:lnTo>
                <a:lnTo>
                  <a:pt x="13716" y="51815"/>
                </a:lnTo>
                <a:lnTo>
                  <a:pt x="39624" y="41148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129020" y="3626611"/>
            <a:ext cx="44450" cy="52069"/>
          </a:xfrm>
          <a:custGeom>
            <a:avLst/>
            <a:gdLst/>
            <a:ahLst/>
            <a:cxnLst/>
            <a:rect l="l" t="t" r="r" b="b"/>
            <a:pathLst>
              <a:path w="44450" h="52070">
                <a:moveTo>
                  <a:pt x="565" y="13416"/>
                </a:moveTo>
                <a:lnTo>
                  <a:pt x="0" y="12191"/>
                </a:lnTo>
                <a:lnTo>
                  <a:pt x="0" y="13715"/>
                </a:lnTo>
                <a:lnTo>
                  <a:pt x="565" y="13416"/>
                </a:lnTo>
                <a:close/>
              </a:path>
              <a:path w="44450" h="52070">
                <a:moveTo>
                  <a:pt x="44196" y="41148"/>
                </a:moveTo>
                <a:lnTo>
                  <a:pt x="25907" y="1524"/>
                </a:lnTo>
                <a:lnTo>
                  <a:pt x="25907" y="0"/>
                </a:lnTo>
                <a:lnTo>
                  <a:pt x="565" y="13416"/>
                </a:lnTo>
                <a:lnTo>
                  <a:pt x="18287" y="51815"/>
                </a:lnTo>
                <a:lnTo>
                  <a:pt x="44196" y="41148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07684" y="3586988"/>
            <a:ext cx="47625" cy="53340"/>
          </a:xfrm>
          <a:custGeom>
            <a:avLst/>
            <a:gdLst/>
            <a:ahLst/>
            <a:cxnLst/>
            <a:rect l="l" t="t" r="r" b="b"/>
            <a:pathLst>
              <a:path w="47625" h="53339">
                <a:moveTo>
                  <a:pt x="604" y="16320"/>
                </a:moveTo>
                <a:lnTo>
                  <a:pt x="0" y="15239"/>
                </a:lnTo>
                <a:lnTo>
                  <a:pt x="0" y="16763"/>
                </a:lnTo>
                <a:lnTo>
                  <a:pt x="604" y="16320"/>
                </a:lnTo>
                <a:close/>
              </a:path>
              <a:path w="47625" h="53339">
                <a:moveTo>
                  <a:pt x="47244" y="39624"/>
                </a:moveTo>
                <a:lnTo>
                  <a:pt x="24384" y="1524"/>
                </a:lnTo>
                <a:lnTo>
                  <a:pt x="22860" y="0"/>
                </a:lnTo>
                <a:lnTo>
                  <a:pt x="604" y="16320"/>
                </a:lnTo>
                <a:lnTo>
                  <a:pt x="21336" y="53339"/>
                </a:lnTo>
                <a:lnTo>
                  <a:pt x="47244" y="39624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81776" y="3548888"/>
            <a:ext cx="48895" cy="55244"/>
          </a:xfrm>
          <a:custGeom>
            <a:avLst/>
            <a:gdLst/>
            <a:ahLst/>
            <a:cxnLst/>
            <a:rect l="l" t="t" r="r" b="b"/>
            <a:pathLst>
              <a:path w="48895" h="55245">
                <a:moveTo>
                  <a:pt x="48768" y="38100"/>
                </a:moveTo>
                <a:lnTo>
                  <a:pt x="22859" y="0"/>
                </a:lnTo>
                <a:lnTo>
                  <a:pt x="0" y="16763"/>
                </a:lnTo>
                <a:lnTo>
                  <a:pt x="25907" y="54863"/>
                </a:lnTo>
                <a:lnTo>
                  <a:pt x="48768" y="3810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052820" y="3509264"/>
            <a:ext cx="52069" cy="56515"/>
          </a:xfrm>
          <a:custGeom>
            <a:avLst/>
            <a:gdLst/>
            <a:ahLst/>
            <a:cxnLst/>
            <a:rect l="l" t="t" r="r" b="b"/>
            <a:pathLst>
              <a:path w="52070" h="56514">
                <a:moveTo>
                  <a:pt x="51815" y="39624"/>
                </a:moveTo>
                <a:lnTo>
                  <a:pt x="22859" y="1524"/>
                </a:lnTo>
                <a:lnTo>
                  <a:pt x="21335" y="0"/>
                </a:lnTo>
                <a:lnTo>
                  <a:pt x="1524" y="19812"/>
                </a:lnTo>
                <a:lnTo>
                  <a:pt x="0" y="19812"/>
                </a:lnTo>
                <a:lnTo>
                  <a:pt x="28955" y="56387"/>
                </a:lnTo>
                <a:lnTo>
                  <a:pt x="51815" y="39624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985764" y="3437635"/>
            <a:ext cx="88900" cy="91440"/>
          </a:xfrm>
          <a:custGeom>
            <a:avLst/>
            <a:gdLst/>
            <a:ahLst/>
            <a:cxnLst/>
            <a:rect l="l" t="t" r="r" b="b"/>
            <a:pathLst>
              <a:path w="88900" h="91439">
                <a:moveTo>
                  <a:pt x="88391" y="71627"/>
                </a:moveTo>
                <a:lnTo>
                  <a:pt x="19812" y="0"/>
                </a:lnTo>
                <a:lnTo>
                  <a:pt x="1524" y="21336"/>
                </a:lnTo>
                <a:lnTo>
                  <a:pt x="0" y="19812"/>
                </a:lnTo>
                <a:lnTo>
                  <a:pt x="68580" y="91439"/>
                </a:lnTo>
                <a:lnTo>
                  <a:pt x="88391" y="7162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47664" y="3402584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1597" y="22749"/>
                </a:moveTo>
                <a:lnTo>
                  <a:pt x="0" y="21336"/>
                </a:lnTo>
                <a:lnTo>
                  <a:pt x="1524" y="22860"/>
                </a:lnTo>
                <a:close/>
              </a:path>
              <a:path w="58420" h="56514">
                <a:moveTo>
                  <a:pt x="57912" y="35051"/>
                </a:moveTo>
                <a:lnTo>
                  <a:pt x="18287" y="0"/>
                </a:lnTo>
                <a:lnTo>
                  <a:pt x="16763" y="0"/>
                </a:lnTo>
                <a:lnTo>
                  <a:pt x="1597" y="22749"/>
                </a:lnTo>
                <a:lnTo>
                  <a:pt x="39624" y="56387"/>
                </a:lnTo>
                <a:lnTo>
                  <a:pt x="57912" y="3505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04991" y="3370579"/>
            <a:ext cx="59690" cy="55244"/>
          </a:xfrm>
          <a:custGeom>
            <a:avLst/>
            <a:gdLst/>
            <a:ahLst/>
            <a:cxnLst/>
            <a:rect l="l" t="t" r="r" b="b"/>
            <a:pathLst>
              <a:path w="59689" h="55245">
                <a:moveTo>
                  <a:pt x="59436" y="32004"/>
                </a:moveTo>
                <a:lnTo>
                  <a:pt x="16763" y="0"/>
                </a:lnTo>
                <a:lnTo>
                  <a:pt x="0" y="21336"/>
                </a:lnTo>
                <a:lnTo>
                  <a:pt x="44196" y="54864"/>
                </a:lnTo>
                <a:lnTo>
                  <a:pt x="59436" y="32004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812028" y="3305047"/>
            <a:ext cx="109855" cy="86995"/>
          </a:xfrm>
          <a:custGeom>
            <a:avLst/>
            <a:gdLst/>
            <a:ahLst/>
            <a:cxnLst/>
            <a:rect l="l" t="t" r="r" b="b"/>
            <a:pathLst>
              <a:path w="109854" h="86995">
                <a:moveTo>
                  <a:pt x="109727" y="65531"/>
                </a:moveTo>
                <a:lnTo>
                  <a:pt x="16763" y="1524"/>
                </a:lnTo>
                <a:lnTo>
                  <a:pt x="15239" y="0"/>
                </a:lnTo>
                <a:lnTo>
                  <a:pt x="0" y="24384"/>
                </a:lnTo>
                <a:lnTo>
                  <a:pt x="92963" y="86867"/>
                </a:lnTo>
                <a:lnTo>
                  <a:pt x="109727" y="6553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61735" y="3274567"/>
            <a:ext cx="66040" cy="55244"/>
          </a:xfrm>
          <a:custGeom>
            <a:avLst/>
            <a:gdLst/>
            <a:ahLst/>
            <a:cxnLst/>
            <a:rect l="l" t="t" r="r" b="b"/>
            <a:pathLst>
              <a:path w="66039" h="55245">
                <a:moveTo>
                  <a:pt x="65531" y="30480"/>
                </a:moveTo>
                <a:lnTo>
                  <a:pt x="13715" y="1524"/>
                </a:lnTo>
                <a:lnTo>
                  <a:pt x="13715" y="0"/>
                </a:lnTo>
                <a:lnTo>
                  <a:pt x="0" y="25908"/>
                </a:lnTo>
                <a:lnTo>
                  <a:pt x="50291" y="54864"/>
                </a:lnTo>
                <a:lnTo>
                  <a:pt x="65531" y="3048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706871" y="3247135"/>
            <a:ext cx="68580" cy="53340"/>
          </a:xfrm>
          <a:custGeom>
            <a:avLst/>
            <a:gdLst/>
            <a:ahLst/>
            <a:cxnLst/>
            <a:rect l="l" t="t" r="r" b="b"/>
            <a:pathLst>
              <a:path w="68579" h="53339">
                <a:moveTo>
                  <a:pt x="68579" y="27431"/>
                </a:moveTo>
                <a:lnTo>
                  <a:pt x="13715" y="0"/>
                </a:lnTo>
                <a:lnTo>
                  <a:pt x="12191" y="0"/>
                </a:lnTo>
                <a:lnTo>
                  <a:pt x="1524" y="25908"/>
                </a:lnTo>
                <a:lnTo>
                  <a:pt x="0" y="25908"/>
                </a:lnTo>
                <a:lnTo>
                  <a:pt x="54863" y="53339"/>
                </a:lnTo>
                <a:lnTo>
                  <a:pt x="68579" y="2743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52008" y="3219704"/>
            <a:ext cx="67310" cy="53340"/>
          </a:xfrm>
          <a:custGeom>
            <a:avLst/>
            <a:gdLst/>
            <a:ahLst/>
            <a:cxnLst/>
            <a:rect l="l" t="t" r="r" b="b"/>
            <a:pathLst>
              <a:path w="67310" h="53339">
                <a:moveTo>
                  <a:pt x="67055" y="27432"/>
                </a:moveTo>
                <a:lnTo>
                  <a:pt x="10667" y="0"/>
                </a:lnTo>
                <a:lnTo>
                  <a:pt x="0" y="25908"/>
                </a:lnTo>
                <a:lnTo>
                  <a:pt x="56387" y="53340"/>
                </a:lnTo>
                <a:lnTo>
                  <a:pt x="67055" y="2743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92571" y="3193795"/>
            <a:ext cx="70485" cy="52069"/>
          </a:xfrm>
          <a:custGeom>
            <a:avLst/>
            <a:gdLst/>
            <a:ahLst/>
            <a:cxnLst/>
            <a:rect l="l" t="t" r="r" b="b"/>
            <a:pathLst>
              <a:path w="70485" h="52069">
                <a:moveTo>
                  <a:pt x="70103" y="25907"/>
                </a:moveTo>
                <a:lnTo>
                  <a:pt x="12191" y="0"/>
                </a:lnTo>
                <a:lnTo>
                  <a:pt x="10667" y="0"/>
                </a:lnTo>
                <a:lnTo>
                  <a:pt x="1524" y="25907"/>
                </a:lnTo>
                <a:lnTo>
                  <a:pt x="0" y="25907"/>
                </a:lnTo>
                <a:lnTo>
                  <a:pt x="59436" y="51815"/>
                </a:lnTo>
                <a:lnTo>
                  <a:pt x="70103" y="2590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531611" y="316941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4" h="50800">
                <a:moveTo>
                  <a:pt x="71627" y="24384"/>
                </a:moveTo>
                <a:lnTo>
                  <a:pt x="9143" y="0"/>
                </a:lnTo>
                <a:lnTo>
                  <a:pt x="0" y="25908"/>
                </a:lnTo>
                <a:lnTo>
                  <a:pt x="62484" y="50291"/>
                </a:lnTo>
                <a:lnTo>
                  <a:pt x="71627" y="24384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67603" y="3146551"/>
            <a:ext cx="73660" cy="48895"/>
          </a:xfrm>
          <a:custGeom>
            <a:avLst/>
            <a:gdLst/>
            <a:ahLst/>
            <a:cxnLst/>
            <a:rect l="l" t="t" r="r" b="b"/>
            <a:pathLst>
              <a:path w="73660" h="48894">
                <a:moveTo>
                  <a:pt x="385" y="26045"/>
                </a:moveTo>
                <a:lnTo>
                  <a:pt x="0" y="25908"/>
                </a:lnTo>
                <a:lnTo>
                  <a:pt x="0" y="27432"/>
                </a:lnTo>
                <a:lnTo>
                  <a:pt x="385" y="26045"/>
                </a:lnTo>
                <a:close/>
              </a:path>
              <a:path w="73660" h="48894">
                <a:moveTo>
                  <a:pt x="73151" y="22860"/>
                </a:moveTo>
                <a:lnTo>
                  <a:pt x="7620" y="0"/>
                </a:lnTo>
                <a:lnTo>
                  <a:pt x="385" y="26045"/>
                </a:lnTo>
                <a:lnTo>
                  <a:pt x="64008" y="48768"/>
                </a:lnTo>
                <a:lnTo>
                  <a:pt x="73151" y="2286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331967" y="3105404"/>
            <a:ext cx="143510" cy="68580"/>
          </a:xfrm>
          <a:custGeom>
            <a:avLst/>
            <a:gdLst/>
            <a:ahLst/>
            <a:cxnLst/>
            <a:rect l="l" t="t" r="r" b="b"/>
            <a:pathLst>
              <a:path w="143510" h="68580">
                <a:moveTo>
                  <a:pt x="143256" y="41147"/>
                </a:moveTo>
                <a:lnTo>
                  <a:pt x="9144" y="0"/>
                </a:lnTo>
                <a:lnTo>
                  <a:pt x="7620" y="0"/>
                </a:lnTo>
                <a:lnTo>
                  <a:pt x="1524" y="25908"/>
                </a:lnTo>
                <a:lnTo>
                  <a:pt x="0" y="25908"/>
                </a:lnTo>
                <a:lnTo>
                  <a:pt x="135636" y="68579"/>
                </a:lnTo>
                <a:lnTo>
                  <a:pt x="143256" y="4114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63388" y="3087116"/>
            <a:ext cx="76200" cy="44450"/>
          </a:xfrm>
          <a:custGeom>
            <a:avLst/>
            <a:gdLst/>
            <a:ahLst/>
            <a:cxnLst/>
            <a:rect l="l" t="t" r="r" b="b"/>
            <a:pathLst>
              <a:path w="76200" h="44450">
                <a:moveTo>
                  <a:pt x="76200" y="18287"/>
                </a:moveTo>
                <a:lnTo>
                  <a:pt x="6096" y="0"/>
                </a:lnTo>
                <a:lnTo>
                  <a:pt x="0" y="27432"/>
                </a:lnTo>
                <a:lnTo>
                  <a:pt x="70103" y="44196"/>
                </a:lnTo>
                <a:lnTo>
                  <a:pt x="76200" y="1828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91759" y="3070351"/>
            <a:ext cx="78105" cy="44450"/>
          </a:xfrm>
          <a:custGeom>
            <a:avLst/>
            <a:gdLst/>
            <a:ahLst/>
            <a:cxnLst/>
            <a:rect l="l" t="t" r="r" b="b"/>
            <a:pathLst>
              <a:path w="78104" h="44450">
                <a:moveTo>
                  <a:pt x="77724" y="16763"/>
                </a:moveTo>
                <a:lnTo>
                  <a:pt x="4572" y="0"/>
                </a:lnTo>
                <a:lnTo>
                  <a:pt x="0" y="27432"/>
                </a:lnTo>
                <a:lnTo>
                  <a:pt x="71627" y="44196"/>
                </a:lnTo>
                <a:lnTo>
                  <a:pt x="77724" y="16763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42408" y="3042920"/>
            <a:ext cx="154305" cy="55244"/>
          </a:xfrm>
          <a:custGeom>
            <a:avLst/>
            <a:gdLst/>
            <a:ahLst/>
            <a:cxnLst/>
            <a:rect l="l" t="t" r="r" b="b"/>
            <a:pathLst>
              <a:path w="154304" h="55244">
                <a:moveTo>
                  <a:pt x="153924" y="27431"/>
                </a:moveTo>
                <a:lnTo>
                  <a:pt x="4571" y="0"/>
                </a:lnTo>
                <a:lnTo>
                  <a:pt x="3047" y="0"/>
                </a:lnTo>
                <a:lnTo>
                  <a:pt x="0" y="27431"/>
                </a:lnTo>
                <a:lnTo>
                  <a:pt x="149351" y="54863"/>
                </a:lnTo>
                <a:lnTo>
                  <a:pt x="153924" y="2743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885435" y="3021583"/>
            <a:ext cx="160020" cy="48895"/>
          </a:xfrm>
          <a:custGeom>
            <a:avLst/>
            <a:gdLst/>
            <a:ahLst/>
            <a:cxnLst/>
            <a:rect l="l" t="t" r="r" b="b"/>
            <a:pathLst>
              <a:path w="160020" h="48894">
                <a:moveTo>
                  <a:pt x="160019" y="21336"/>
                </a:moveTo>
                <a:lnTo>
                  <a:pt x="3048" y="0"/>
                </a:lnTo>
                <a:lnTo>
                  <a:pt x="0" y="28955"/>
                </a:lnTo>
                <a:lnTo>
                  <a:pt x="156972" y="48767"/>
                </a:lnTo>
                <a:lnTo>
                  <a:pt x="160019" y="21336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806188" y="3015488"/>
            <a:ext cx="82550" cy="35560"/>
          </a:xfrm>
          <a:custGeom>
            <a:avLst/>
            <a:gdLst/>
            <a:ahLst/>
            <a:cxnLst/>
            <a:rect l="l" t="t" r="r" b="b"/>
            <a:pathLst>
              <a:path w="82550" h="35560">
                <a:moveTo>
                  <a:pt x="82296" y="6096"/>
                </a:moveTo>
                <a:lnTo>
                  <a:pt x="1524" y="0"/>
                </a:lnTo>
                <a:lnTo>
                  <a:pt x="0" y="27432"/>
                </a:lnTo>
                <a:lnTo>
                  <a:pt x="79248" y="35051"/>
                </a:lnTo>
                <a:lnTo>
                  <a:pt x="82296" y="6096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23891" y="3009392"/>
            <a:ext cx="83820" cy="33655"/>
          </a:xfrm>
          <a:custGeom>
            <a:avLst/>
            <a:gdLst/>
            <a:ahLst/>
            <a:cxnLst/>
            <a:rect l="l" t="t" r="r" b="b"/>
            <a:pathLst>
              <a:path w="83820" h="33655">
                <a:moveTo>
                  <a:pt x="83820" y="6096"/>
                </a:moveTo>
                <a:lnTo>
                  <a:pt x="1524" y="0"/>
                </a:lnTo>
                <a:lnTo>
                  <a:pt x="1524" y="28956"/>
                </a:lnTo>
                <a:lnTo>
                  <a:pt x="0" y="28956"/>
                </a:lnTo>
                <a:lnTo>
                  <a:pt x="82296" y="33528"/>
                </a:lnTo>
                <a:lnTo>
                  <a:pt x="83820" y="6096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557776" y="3006344"/>
            <a:ext cx="167640" cy="32384"/>
          </a:xfrm>
          <a:custGeom>
            <a:avLst/>
            <a:gdLst/>
            <a:ahLst/>
            <a:cxnLst/>
            <a:rect l="l" t="t" r="r" b="b"/>
            <a:pathLst>
              <a:path w="167639" h="32385">
                <a:moveTo>
                  <a:pt x="167639" y="32003"/>
                </a:moveTo>
                <a:lnTo>
                  <a:pt x="167639" y="3047"/>
                </a:lnTo>
                <a:lnTo>
                  <a:pt x="0" y="0"/>
                </a:lnTo>
                <a:lnTo>
                  <a:pt x="0" y="27431"/>
                </a:lnTo>
                <a:lnTo>
                  <a:pt x="167639" y="32003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388611" y="3006344"/>
            <a:ext cx="169545" cy="32384"/>
          </a:xfrm>
          <a:custGeom>
            <a:avLst/>
            <a:gdLst/>
            <a:ahLst/>
            <a:cxnLst/>
            <a:rect l="l" t="t" r="r" b="b"/>
            <a:pathLst>
              <a:path w="169545" h="32385">
                <a:moveTo>
                  <a:pt x="169163" y="27431"/>
                </a:moveTo>
                <a:lnTo>
                  <a:pt x="169163" y="0"/>
                </a:lnTo>
                <a:lnTo>
                  <a:pt x="1524" y="3047"/>
                </a:lnTo>
                <a:lnTo>
                  <a:pt x="0" y="3047"/>
                </a:lnTo>
                <a:lnTo>
                  <a:pt x="1524" y="32003"/>
                </a:lnTo>
                <a:lnTo>
                  <a:pt x="169163" y="2743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307840" y="3009392"/>
            <a:ext cx="82550" cy="33655"/>
          </a:xfrm>
          <a:custGeom>
            <a:avLst/>
            <a:gdLst/>
            <a:ahLst/>
            <a:cxnLst/>
            <a:rect l="l" t="t" r="r" b="b"/>
            <a:pathLst>
              <a:path w="82550" h="33655">
                <a:moveTo>
                  <a:pt x="82296" y="28956"/>
                </a:moveTo>
                <a:lnTo>
                  <a:pt x="80772" y="0"/>
                </a:lnTo>
                <a:lnTo>
                  <a:pt x="0" y="6096"/>
                </a:lnTo>
                <a:lnTo>
                  <a:pt x="1524" y="33528"/>
                </a:lnTo>
                <a:lnTo>
                  <a:pt x="82296" y="28956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225544" y="3015488"/>
            <a:ext cx="83820" cy="35560"/>
          </a:xfrm>
          <a:custGeom>
            <a:avLst/>
            <a:gdLst/>
            <a:ahLst/>
            <a:cxnLst/>
            <a:rect l="l" t="t" r="r" b="b"/>
            <a:pathLst>
              <a:path w="83820" h="35560">
                <a:moveTo>
                  <a:pt x="83819" y="27432"/>
                </a:moveTo>
                <a:lnTo>
                  <a:pt x="82295" y="0"/>
                </a:lnTo>
                <a:lnTo>
                  <a:pt x="3047" y="5980"/>
                </a:lnTo>
                <a:lnTo>
                  <a:pt x="0" y="6096"/>
                </a:lnTo>
                <a:lnTo>
                  <a:pt x="3047" y="35051"/>
                </a:lnTo>
                <a:lnTo>
                  <a:pt x="83819" y="2743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68571" y="3021583"/>
            <a:ext cx="160020" cy="48895"/>
          </a:xfrm>
          <a:custGeom>
            <a:avLst/>
            <a:gdLst/>
            <a:ahLst/>
            <a:cxnLst/>
            <a:rect l="l" t="t" r="r" b="b"/>
            <a:pathLst>
              <a:path w="160020" h="48894">
                <a:moveTo>
                  <a:pt x="160019" y="28955"/>
                </a:moveTo>
                <a:lnTo>
                  <a:pt x="156972" y="0"/>
                </a:lnTo>
                <a:lnTo>
                  <a:pt x="1524" y="21336"/>
                </a:lnTo>
                <a:lnTo>
                  <a:pt x="0" y="21336"/>
                </a:lnTo>
                <a:lnTo>
                  <a:pt x="4572" y="48767"/>
                </a:lnTo>
                <a:lnTo>
                  <a:pt x="160019" y="28955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19220" y="3042920"/>
            <a:ext cx="154305" cy="55244"/>
          </a:xfrm>
          <a:custGeom>
            <a:avLst/>
            <a:gdLst/>
            <a:ahLst/>
            <a:cxnLst/>
            <a:rect l="l" t="t" r="r" b="b"/>
            <a:pathLst>
              <a:path w="154304" h="55244">
                <a:moveTo>
                  <a:pt x="153924" y="27431"/>
                </a:moveTo>
                <a:lnTo>
                  <a:pt x="149351" y="0"/>
                </a:lnTo>
                <a:lnTo>
                  <a:pt x="0" y="27431"/>
                </a:lnTo>
                <a:lnTo>
                  <a:pt x="4571" y="54863"/>
                </a:lnTo>
                <a:lnTo>
                  <a:pt x="153924" y="2743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46067" y="3070351"/>
            <a:ext cx="78105" cy="44450"/>
          </a:xfrm>
          <a:custGeom>
            <a:avLst/>
            <a:gdLst/>
            <a:ahLst/>
            <a:cxnLst/>
            <a:rect l="l" t="t" r="r" b="b"/>
            <a:pathLst>
              <a:path w="78104" h="44450">
                <a:moveTo>
                  <a:pt x="77724" y="27432"/>
                </a:moveTo>
                <a:lnTo>
                  <a:pt x="73152" y="0"/>
                </a:lnTo>
                <a:lnTo>
                  <a:pt x="1524" y="16763"/>
                </a:lnTo>
                <a:lnTo>
                  <a:pt x="0" y="16763"/>
                </a:lnTo>
                <a:lnTo>
                  <a:pt x="7526" y="43861"/>
                </a:lnTo>
                <a:lnTo>
                  <a:pt x="77724" y="27432"/>
                </a:lnTo>
                <a:close/>
              </a:path>
              <a:path w="78104" h="44450">
                <a:moveTo>
                  <a:pt x="7620" y="44196"/>
                </a:moveTo>
                <a:lnTo>
                  <a:pt x="7526" y="43861"/>
                </a:lnTo>
                <a:lnTo>
                  <a:pt x="6096" y="44196"/>
                </a:lnTo>
                <a:lnTo>
                  <a:pt x="7620" y="44196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775964" y="3087116"/>
            <a:ext cx="78105" cy="44450"/>
          </a:xfrm>
          <a:custGeom>
            <a:avLst/>
            <a:gdLst/>
            <a:ahLst/>
            <a:cxnLst/>
            <a:rect l="l" t="t" r="r" b="b"/>
            <a:pathLst>
              <a:path w="78104" h="44450">
                <a:moveTo>
                  <a:pt x="77724" y="27432"/>
                </a:moveTo>
                <a:lnTo>
                  <a:pt x="70103" y="0"/>
                </a:lnTo>
                <a:lnTo>
                  <a:pt x="0" y="18287"/>
                </a:lnTo>
                <a:lnTo>
                  <a:pt x="7620" y="44196"/>
                </a:lnTo>
                <a:lnTo>
                  <a:pt x="77724" y="2743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38803" y="3105404"/>
            <a:ext cx="144780" cy="68580"/>
          </a:xfrm>
          <a:custGeom>
            <a:avLst/>
            <a:gdLst/>
            <a:ahLst/>
            <a:cxnLst/>
            <a:rect l="l" t="t" r="r" b="b"/>
            <a:pathLst>
              <a:path w="144779" h="68580">
                <a:moveTo>
                  <a:pt x="144780" y="25908"/>
                </a:moveTo>
                <a:lnTo>
                  <a:pt x="137160" y="0"/>
                </a:lnTo>
                <a:lnTo>
                  <a:pt x="1524" y="41148"/>
                </a:lnTo>
                <a:lnTo>
                  <a:pt x="0" y="41148"/>
                </a:lnTo>
                <a:lnTo>
                  <a:pt x="10668" y="67056"/>
                </a:lnTo>
                <a:lnTo>
                  <a:pt x="10668" y="68100"/>
                </a:lnTo>
                <a:lnTo>
                  <a:pt x="144780" y="25908"/>
                </a:lnTo>
                <a:close/>
              </a:path>
              <a:path w="144779" h="68580">
                <a:moveTo>
                  <a:pt x="10668" y="68100"/>
                </a:moveTo>
                <a:lnTo>
                  <a:pt x="10668" y="67056"/>
                </a:lnTo>
                <a:lnTo>
                  <a:pt x="9144" y="68580"/>
                </a:lnTo>
                <a:lnTo>
                  <a:pt x="10668" y="6810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12311" y="3146551"/>
            <a:ext cx="137160" cy="73660"/>
          </a:xfrm>
          <a:custGeom>
            <a:avLst/>
            <a:gdLst/>
            <a:ahLst/>
            <a:cxnLst/>
            <a:rect l="l" t="t" r="r" b="b"/>
            <a:pathLst>
              <a:path w="137160" h="73660">
                <a:moveTo>
                  <a:pt x="137160" y="25908"/>
                </a:moveTo>
                <a:lnTo>
                  <a:pt x="126491" y="0"/>
                </a:lnTo>
                <a:lnTo>
                  <a:pt x="1524" y="47244"/>
                </a:lnTo>
                <a:lnTo>
                  <a:pt x="0" y="47244"/>
                </a:lnTo>
                <a:lnTo>
                  <a:pt x="11964" y="72667"/>
                </a:lnTo>
                <a:lnTo>
                  <a:pt x="137160" y="25908"/>
                </a:lnTo>
                <a:close/>
              </a:path>
              <a:path w="137160" h="73660">
                <a:moveTo>
                  <a:pt x="12191" y="73151"/>
                </a:moveTo>
                <a:lnTo>
                  <a:pt x="11964" y="72667"/>
                </a:lnTo>
                <a:lnTo>
                  <a:pt x="10667" y="73151"/>
                </a:lnTo>
                <a:lnTo>
                  <a:pt x="12191" y="7315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54400" y="3193795"/>
            <a:ext cx="70485" cy="52069"/>
          </a:xfrm>
          <a:custGeom>
            <a:avLst/>
            <a:gdLst/>
            <a:ahLst/>
            <a:cxnLst/>
            <a:rect l="l" t="t" r="r" b="b"/>
            <a:pathLst>
              <a:path w="70485" h="52069">
                <a:moveTo>
                  <a:pt x="70103" y="25907"/>
                </a:moveTo>
                <a:lnTo>
                  <a:pt x="57912" y="0"/>
                </a:lnTo>
                <a:lnTo>
                  <a:pt x="0" y="25907"/>
                </a:lnTo>
                <a:lnTo>
                  <a:pt x="10667" y="51815"/>
                </a:lnTo>
                <a:lnTo>
                  <a:pt x="70103" y="2590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396488" y="3219704"/>
            <a:ext cx="68580" cy="53340"/>
          </a:xfrm>
          <a:custGeom>
            <a:avLst/>
            <a:gdLst/>
            <a:ahLst/>
            <a:cxnLst/>
            <a:rect l="l" t="t" r="r" b="b"/>
            <a:pathLst>
              <a:path w="68579" h="53339">
                <a:moveTo>
                  <a:pt x="68579" y="25908"/>
                </a:moveTo>
                <a:lnTo>
                  <a:pt x="57912" y="0"/>
                </a:lnTo>
                <a:lnTo>
                  <a:pt x="0" y="27432"/>
                </a:lnTo>
                <a:lnTo>
                  <a:pt x="12191" y="53340"/>
                </a:lnTo>
                <a:lnTo>
                  <a:pt x="68579" y="25908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341623" y="3247135"/>
            <a:ext cx="67310" cy="53340"/>
          </a:xfrm>
          <a:custGeom>
            <a:avLst/>
            <a:gdLst/>
            <a:ahLst/>
            <a:cxnLst/>
            <a:rect l="l" t="t" r="r" b="b"/>
            <a:pathLst>
              <a:path w="67310" h="53339">
                <a:moveTo>
                  <a:pt x="67055" y="25908"/>
                </a:moveTo>
                <a:lnTo>
                  <a:pt x="54863" y="0"/>
                </a:lnTo>
                <a:lnTo>
                  <a:pt x="0" y="28955"/>
                </a:lnTo>
                <a:lnTo>
                  <a:pt x="13715" y="53339"/>
                </a:lnTo>
                <a:lnTo>
                  <a:pt x="67055" y="25908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289808" y="3276091"/>
            <a:ext cx="66040" cy="53340"/>
          </a:xfrm>
          <a:custGeom>
            <a:avLst/>
            <a:gdLst/>
            <a:ahLst/>
            <a:cxnLst/>
            <a:rect l="l" t="t" r="r" b="b"/>
            <a:pathLst>
              <a:path w="66039" h="53339">
                <a:moveTo>
                  <a:pt x="65531" y="24384"/>
                </a:moveTo>
                <a:lnTo>
                  <a:pt x="51815" y="0"/>
                </a:lnTo>
                <a:lnTo>
                  <a:pt x="0" y="28956"/>
                </a:lnTo>
                <a:lnTo>
                  <a:pt x="0" y="30480"/>
                </a:lnTo>
                <a:lnTo>
                  <a:pt x="15239" y="53340"/>
                </a:lnTo>
                <a:lnTo>
                  <a:pt x="65531" y="24384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193795" y="3306571"/>
            <a:ext cx="111760" cy="85725"/>
          </a:xfrm>
          <a:custGeom>
            <a:avLst/>
            <a:gdLst/>
            <a:ahLst/>
            <a:cxnLst/>
            <a:rect l="l" t="t" r="r" b="b"/>
            <a:pathLst>
              <a:path w="111760" h="85725">
                <a:moveTo>
                  <a:pt x="111251" y="22860"/>
                </a:moveTo>
                <a:lnTo>
                  <a:pt x="96012" y="0"/>
                </a:lnTo>
                <a:lnTo>
                  <a:pt x="1524" y="64007"/>
                </a:lnTo>
                <a:lnTo>
                  <a:pt x="0" y="64007"/>
                </a:lnTo>
                <a:lnTo>
                  <a:pt x="16763" y="85343"/>
                </a:lnTo>
                <a:lnTo>
                  <a:pt x="111251" y="2286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151123" y="3370579"/>
            <a:ext cx="59690" cy="55244"/>
          </a:xfrm>
          <a:custGeom>
            <a:avLst/>
            <a:gdLst/>
            <a:ahLst/>
            <a:cxnLst/>
            <a:rect l="l" t="t" r="r" b="b"/>
            <a:pathLst>
              <a:path w="59689" h="55245">
                <a:moveTo>
                  <a:pt x="59436" y="21336"/>
                </a:moveTo>
                <a:lnTo>
                  <a:pt x="42672" y="0"/>
                </a:lnTo>
                <a:lnTo>
                  <a:pt x="1524" y="32004"/>
                </a:lnTo>
                <a:lnTo>
                  <a:pt x="0" y="32004"/>
                </a:lnTo>
                <a:lnTo>
                  <a:pt x="18287" y="53340"/>
                </a:lnTo>
                <a:lnTo>
                  <a:pt x="18287" y="53666"/>
                </a:lnTo>
                <a:lnTo>
                  <a:pt x="59436" y="21336"/>
                </a:lnTo>
                <a:close/>
              </a:path>
              <a:path w="59689" h="55245">
                <a:moveTo>
                  <a:pt x="18287" y="53666"/>
                </a:moveTo>
                <a:lnTo>
                  <a:pt x="18287" y="53340"/>
                </a:lnTo>
                <a:lnTo>
                  <a:pt x="16763" y="54864"/>
                </a:lnTo>
                <a:lnTo>
                  <a:pt x="18287" y="53666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111500" y="3402584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4">
                <a:moveTo>
                  <a:pt x="57912" y="21336"/>
                </a:moveTo>
                <a:lnTo>
                  <a:pt x="39624" y="0"/>
                </a:lnTo>
                <a:lnTo>
                  <a:pt x="0" y="35051"/>
                </a:lnTo>
                <a:lnTo>
                  <a:pt x="19812" y="54863"/>
                </a:lnTo>
                <a:lnTo>
                  <a:pt x="19812" y="55039"/>
                </a:lnTo>
                <a:lnTo>
                  <a:pt x="57912" y="21336"/>
                </a:lnTo>
                <a:close/>
              </a:path>
              <a:path w="58419" h="56514">
                <a:moveTo>
                  <a:pt x="19812" y="55039"/>
                </a:moveTo>
                <a:lnTo>
                  <a:pt x="19812" y="54863"/>
                </a:lnTo>
                <a:lnTo>
                  <a:pt x="18287" y="56387"/>
                </a:lnTo>
                <a:lnTo>
                  <a:pt x="19812" y="55039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039872" y="343763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1439" y="19812"/>
                </a:moveTo>
                <a:lnTo>
                  <a:pt x="71627" y="0"/>
                </a:lnTo>
                <a:lnTo>
                  <a:pt x="3048" y="71627"/>
                </a:lnTo>
                <a:lnTo>
                  <a:pt x="0" y="73151"/>
                </a:lnTo>
                <a:lnTo>
                  <a:pt x="22860" y="91439"/>
                </a:lnTo>
                <a:lnTo>
                  <a:pt x="91439" y="1981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010916" y="3510788"/>
            <a:ext cx="52069" cy="55244"/>
          </a:xfrm>
          <a:custGeom>
            <a:avLst/>
            <a:gdLst/>
            <a:ahLst/>
            <a:cxnLst/>
            <a:rect l="l" t="t" r="r" b="b"/>
            <a:pathLst>
              <a:path w="52069" h="55245">
                <a:moveTo>
                  <a:pt x="51816" y="18287"/>
                </a:moveTo>
                <a:lnTo>
                  <a:pt x="28956" y="0"/>
                </a:lnTo>
                <a:lnTo>
                  <a:pt x="0" y="38100"/>
                </a:lnTo>
                <a:lnTo>
                  <a:pt x="22860" y="53339"/>
                </a:lnTo>
                <a:lnTo>
                  <a:pt x="22860" y="54863"/>
                </a:lnTo>
                <a:lnTo>
                  <a:pt x="51816" y="1828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85007" y="3548888"/>
            <a:ext cx="48895" cy="53340"/>
          </a:xfrm>
          <a:custGeom>
            <a:avLst/>
            <a:gdLst/>
            <a:ahLst/>
            <a:cxnLst/>
            <a:rect l="l" t="t" r="r" b="b"/>
            <a:pathLst>
              <a:path w="48894" h="53339">
                <a:moveTo>
                  <a:pt x="48767" y="15239"/>
                </a:moveTo>
                <a:lnTo>
                  <a:pt x="25907" y="0"/>
                </a:lnTo>
                <a:lnTo>
                  <a:pt x="1524" y="38100"/>
                </a:lnTo>
                <a:lnTo>
                  <a:pt x="0" y="39624"/>
                </a:lnTo>
                <a:lnTo>
                  <a:pt x="24383" y="53339"/>
                </a:lnTo>
                <a:lnTo>
                  <a:pt x="48767" y="15239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962148" y="3588511"/>
            <a:ext cx="47625" cy="52069"/>
          </a:xfrm>
          <a:custGeom>
            <a:avLst/>
            <a:gdLst/>
            <a:ahLst/>
            <a:cxnLst/>
            <a:rect l="l" t="t" r="r" b="b"/>
            <a:pathLst>
              <a:path w="47625" h="52070">
                <a:moveTo>
                  <a:pt x="47243" y="13715"/>
                </a:moveTo>
                <a:lnTo>
                  <a:pt x="22860" y="0"/>
                </a:lnTo>
                <a:lnTo>
                  <a:pt x="0" y="38100"/>
                </a:lnTo>
                <a:lnTo>
                  <a:pt x="0" y="39624"/>
                </a:lnTo>
                <a:lnTo>
                  <a:pt x="25907" y="50291"/>
                </a:lnTo>
                <a:lnTo>
                  <a:pt x="25907" y="51815"/>
                </a:lnTo>
                <a:lnTo>
                  <a:pt x="47243" y="13715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943860" y="3628135"/>
            <a:ext cx="44450" cy="50800"/>
          </a:xfrm>
          <a:custGeom>
            <a:avLst/>
            <a:gdLst/>
            <a:ahLst/>
            <a:cxnLst/>
            <a:rect l="l" t="t" r="r" b="b"/>
            <a:pathLst>
              <a:path w="44450" h="50800">
                <a:moveTo>
                  <a:pt x="44195" y="10667"/>
                </a:moveTo>
                <a:lnTo>
                  <a:pt x="18287" y="0"/>
                </a:lnTo>
                <a:lnTo>
                  <a:pt x="0" y="39624"/>
                </a:lnTo>
                <a:lnTo>
                  <a:pt x="25907" y="50291"/>
                </a:lnTo>
                <a:lnTo>
                  <a:pt x="44195" y="1066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928620" y="3667759"/>
            <a:ext cx="41275" cy="52069"/>
          </a:xfrm>
          <a:custGeom>
            <a:avLst/>
            <a:gdLst/>
            <a:ahLst/>
            <a:cxnLst/>
            <a:rect l="l" t="t" r="r" b="b"/>
            <a:pathLst>
              <a:path w="41275" h="52070">
                <a:moveTo>
                  <a:pt x="41147" y="10667"/>
                </a:moveTo>
                <a:lnTo>
                  <a:pt x="15239" y="0"/>
                </a:lnTo>
                <a:lnTo>
                  <a:pt x="0" y="41148"/>
                </a:lnTo>
                <a:lnTo>
                  <a:pt x="0" y="42672"/>
                </a:lnTo>
                <a:lnTo>
                  <a:pt x="27066" y="48686"/>
                </a:lnTo>
                <a:lnTo>
                  <a:pt x="41147" y="10667"/>
                </a:lnTo>
                <a:close/>
              </a:path>
              <a:path w="41275" h="52070">
                <a:moveTo>
                  <a:pt x="27431" y="48767"/>
                </a:moveTo>
                <a:lnTo>
                  <a:pt x="27066" y="48686"/>
                </a:lnTo>
                <a:lnTo>
                  <a:pt x="25907" y="51815"/>
                </a:lnTo>
                <a:lnTo>
                  <a:pt x="27431" y="4876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917951" y="3710432"/>
            <a:ext cx="38100" cy="47625"/>
          </a:xfrm>
          <a:custGeom>
            <a:avLst/>
            <a:gdLst/>
            <a:ahLst/>
            <a:cxnLst/>
            <a:rect l="l" t="t" r="r" b="b"/>
            <a:pathLst>
              <a:path w="38100" h="47625">
                <a:moveTo>
                  <a:pt x="38100" y="6095"/>
                </a:moveTo>
                <a:lnTo>
                  <a:pt x="10668" y="0"/>
                </a:lnTo>
                <a:lnTo>
                  <a:pt x="0" y="41147"/>
                </a:lnTo>
                <a:lnTo>
                  <a:pt x="0" y="42671"/>
                </a:lnTo>
                <a:lnTo>
                  <a:pt x="27432" y="45719"/>
                </a:lnTo>
                <a:lnTo>
                  <a:pt x="27432" y="47243"/>
                </a:lnTo>
                <a:lnTo>
                  <a:pt x="38100" y="6095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913379" y="3753103"/>
            <a:ext cx="32384" cy="44450"/>
          </a:xfrm>
          <a:custGeom>
            <a:avLst/>
            <a:gdLst/>
            <a:ahLst/>
            <a:cxnLst/>
            <a:rect l="l" t="t" r="r" b="b"/>
            <a:pathLst>
              <a:path w="32385" h="44450">
                <a:moveTo>
                  <a:pt x="32004" y="3048"/>
                </a:moveTo>
                <a:lnTo>
                  <a:pt x="4572" y="0"/>
                </a:lnTo>
                <a:lnTo>
                  <a:pt x="0" y="41148"/>
                </a:lnTo>
                <a:lnTo>
                  <a:pt x="0" y="42672"/>
                </a:lnTo>
                <a:lnTo>
                  <a:pt x="25908" y="42672"/>
                </a:lnTo>
                <a:lnTo>
                  <a:pt x="25908" y="44196"/>
                </a:lnTo>
                <a:lnTo>
                  <a:pt x="32004" y="3048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910332" y="3795776"/>
            <a:ext cx="29209" cy="43180"/>
          </a:xfrm>
          <a:custGeom>
            <a:avLst/>
            <a:gdLst/>
            <a:ahLst/>
            <a:cxnLst/>
            <a:rect l="l" t="t" r="r" b="b"/>
            <a:pathLst>
              <a:path w="29210" h="43179">
                <a:moveTo>
                  <a:pt x="28955" y="0"/>
                </a:moveTo>
                <a:lnTo>
                  <a:pt x="3047" y="0"/>
                </a:lnTo>
                <a:lnTo>
                  <a:pt x="0" y="42672"/>
                </a:lnTo>
                <a:lnTo>
                  <a:pt x="27431" y="42672"/>
                </a:lnTo>
                <a:lnTo>
                  <a:pt x="28955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910332" y="3838447"/>
            <a:ext cx="29209" cy="43180"/>
          </a:xfrm>
          <a:custGeom>
            <a:avLst/>
            <a:gdLst/>
            <a:ahLst/>
            <a:cxnLst/>
            <a:rect l="l" t="t" r="r" b="b"/>
            <a:pathLst>
              <a:path w="29210" h="43179">
                <a:moveTo>
                  <a:pt x="28899" y="39630"/>
                </a:moveTo>
                <a:lnTo>
                  <a:pt x="27431" y="0"/>
                </a:lnTo>
                <a:lnTo>
                  <a:pt x="0" y="0"/>
                </a:lnTo>
                <a:lnTo>
                  <a:pt x="3047" y="42672"/>
                </a:lnTo>
                <a:lnTo>
                  <a:pt x="28899" y="39630"/>
                </a:lnTo>
                <a:close/>
              </a:path>
              <a:path w="29210" h="43179">
                <a:moveTo>
                  <a:pt x="28955" y="41148"/>
                </a:moveTo>
                <a:lnTo>
                  <a:pt x="28955" y="39624"/>
                </a:lnTo>
                <a:lnTo>
                  <a:pt x="28955" y="41148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13379" y="3878071"/>
            <a:ext cx="32384" cy="48895"/>
          </a:xfrm>
          <a:custGeom>
            <a:avLst/>
            <a:gdLst/>
            <a:ahLst/>
            <a:cxnLst/>
            <a:rect l="l" t="t" r="r" b="b"/>
            <a:pathLst>
              <a:path w="32385" h="48895">
                <a:moveTo>
                  <a:pt x="31588" y="39762"/>
                </a:moveTo>
                <a:lnTo>
                  <a:pt x="25908" y="0"/>
                </a:lnTo>
                <a:lnTo>
                  <a:pt x="0" y="3048"/>
                </a:lnTo>
                <a:lnTo>
                  <a:pt x="4572" y="45719"/>
                </a:lnTo>
                <a:lnTo>
                  <a:pt x="4572" y="48767"/>
                </a:lnTo>
                <a:lnTo>
                  <a:pt x="31588" y="39762"/>
                </a:lnTo>
                <a:close/>
              </a:path>
              <a:path w="32385" h="48895">
                <a:moveTo>
                  <a:pt x="32004" y="42672"/>
                </a:moveTo>
                <a:lnTo>
                  <a:pt x="32004" y="39624"/>
                </a:lnTo>
                <a:lnTo>
                  <a:pt x="31588" y="39762"/>
                </a:lnTo>
                <a:lnTo>
                  <a:pt x="32004" y="4267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917951" y="3917696"/>
            <a:ext cx="52069" cy="91440"/>
          </a:xfrm>
          <a:custGeom>
            <a:avLst/>
            <a:gdLst/>
            <a:ahLst/>
            <a:cxnLst/>
            <a:rect l="l" t="t" r="r" b="b"/>
            <a:pathLst>
              <a:path w="52069" h="91439">
                <a:moveTo>
                  <a:pt x="51023" y="79620"/>
                </a:moveTo>
                <a:lnTo>
                  <a:pt x="27432" y="0"/>
                </a:lnTo>
                <a:lnTo>
                  <a:pt x="0" y="9143"/>
                </a:lnTo>
                <a:lnTo>
                  <a:pt x="24384" y="89915"/>
                </a:lnTo>
                <a:lnTo>
                  <a:pt x="25908" y="91439"/>
                </a:lnTo>
                <a:lnTo>
                  <a:pt x="51023" y="79620"/>
                </a:lnTo>
                <a:close/>
              </a:path>
              <a:path w="52069" h="91439">
                <a:moveTo>
                  <a:pt x="51815" y="82295"/>
                </a:moveTo>
                <a:lnTo>
                  <a:pt x="51815" y="79248"/>
                </a:lnTo>
                <a:lnTo>
                  <a:pt x="51023" y="79620"/>
                </a:lnTo>
                <a:lnTo>
                  <a:pt x="51815" y="82295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943860" y="3996944"/>
            <a:ext cx="44450" cy="52069"/>
          </a:xfrm>
          <a:custGeom>
            <a:avLst/>
            <a:gdLst/>
            <a:ahLst/>
            <a:cxnLst/>
            <a:rect l="l" t="t" r="r" b="b"/>
            <a:pathLst>
              <a:path w="44450" h="52070">
                <a:moveTo>
                  <a:pt x="44195" y="39623"/>
                </a:moveTo>
                <a:lnTo>
                  <a:pt x="25907" y="0"/>
                </a:lnTo>
                <a:lnTo>
                  <a:pt x="0" y="12191"/>
                </a:lnTo>
                <a:lnTo>
                  <a:pt x="18287" y="51815"/>
                </a:lnTo>
                <a:lnTo>
                  <a:pt x="44195" y="39623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62148" y="4036567"/>
            <a:ext cx="47625" cy="53340"/>
          </a:xfrm>
          <a:custGeom>
            <a:avLst/>
            <a:gdLst/>
            <a:ahLst/>
            <a:cxnLst/>
            <a:rect l="l" t="t" r="r" b="b"/>
            <a:pathLst>
              <a:path w="47625" h="53339">
                <a:moveTo>
                  <a:pt x="47243" y="38100"/>
                </a:moveTo>
                <a:lnTo>
                  <a:pt x="25907" y="0"/>
                </a:lnTo>
                <a:lnTo>
                  <a:pt x="0" y="12192"/>
                </a:lnTo>
                <a:lnTo>
                  <a:pt x="22860" y="51816"/>
                </a:lnTo>
                <a:lnTo>
                  <a:pt x="24384" y="53340"/>
                </a:lnTo>
                <a:lnTo>
                  <a:pt x="47243" y="3810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986532" y="4074667"/>
            <a:ext cx="47625" cy="53340"/>
          </a:xfrm>
          <a:custGeom>
            <a:avLst/>
            <a:gdLst/>
            <a:ahLst/>
            <a:cxnLst/>
            <a:rect l="l" t="t" r="r" b="b"/>
            <a:pathLst>
              <a:path w="47625" h="53339">
                <a:moveTo>
                  <a:pt x="46581" y="35582"/>
                </a:moveTo>
                <a:lnTo>
                  <a:pt x="22859" y="0"/>
                </a:lnTo>
                <a:lnTo>
                  <a:pt x="0" y="15240"/>
                </a:lnTo>
                <a:lnTo>
                  <a:pt x="24383" y="51816"/>
                </a:lnTo>
                <a:lnTo>
                  <a:pt x="24383" y="53340"/>
                </a:lnTo>
                <a:lnTo>
                  <a:pt x="46581" y="35582"/>
                </a:lnTo>
                <a:close/>
              </a:path>
              <a:path w="47625" h="53339">
                <a:moveTo>
                  <a:pt x="47243" y="36576"/>
                </a:moveTo>
                <a:lnTo>
                  <a:pt x="47243" y="35052"/>
                </a:lnTo>
                <a:lnTo>
                  <a:pt x="46581" y="35582"/>
                </a:lnTo>
                <a:lnTo>
                  <a:pt x="47243" y="36576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010916" y="4109720"/>
            <a:ext cx="52069" cy="56515"/>
          </a:xfrm>
          <a:custGeom>
            <a:avLst/>
            <a:gdLst/>
            <a:ahLst/>
            <a:cxnLst/>
            <a:rect l="l" t="t" r="r" b="b"/>
            <a:pathLst>
              <a:path w="52069" h="56514">
                <a:moveTo>
                  <a:pt x="51157" y="37234"/>
                </a:moveTo>
                <a:lnTo>
                  <a:pt x="22860" y="0"/>
                </a:lnTo>
                <a:lnTo>
                  <a:pt x="0" y="18287"/>
                </a:lnTo>
                <a:lnTo>
                  <a:pt x="28956" y="54863"/>
                </a:lnTo>
                <a:lnTo>
                  <a:pt x="32004" y="56387"/>
                </a:lnTo>
                <a:lnTo>
                  <a:pt x="51157" y="37234"/>
                </a:lnTo>
                <a:close/>
              </a:path>
              <a:path w="52069" h="56514">
                <a:moveTo>
                  <a:pt x="51816" y="38100"/>
                </a:moveTo>
                <a:lnTo>
                  <a:pt x="51816" y="36575"/>
                </a:lnTo>
                <a:lnTo>
                  <a:pt x="51157" y="37234"/>
                </a:lnTo>
                <a:lnTo>
                  <a:pt x="51816" y="3810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042920" y="4146296"/>
            <a:ext cx="88900" cy="91440"/>
          </a:xfrm>
          <a:custGeom>
            <a:avLst/>
            <a:gdLst/>
            <a:ahLst/>
            <a:cxnLst/>
            <a:rect l="l" t="t" r="r" b="b"/>
            <a:pathLst>
              <a:path w="88900" h="91439">
                <a:moveTo>
                  <a:pt x="88391" y="71627"/>
                </a:moveTo>
                <a:lnTo>
                  <a:pt x="19812" y="0"/>
                </a:lnTo>
                <a:lnTo>
                  <a:pt x="0" y="19812"/>
                </a:lnTo>
                <a:lnTo>
                  <a:pt x="68579" y="91439"/>
                </a:lnTo>
                <a:lnTo>
                  <a:pt x="86867" y="71627"/>
                </a:lnTo>
                <a:lnTo>
                  <a:pt x="88391" y="7162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111500" y="4217923"/>
            <a:ext cx="100965" cy="88900"/>
          </a:xfrm>
          <a:custGeom>
            <a:avLst/>
            <a:gdLst/>
            <a:ahLst/>
            <a:cxnLst/>
            <a:rect l="l" t="t" r="r" b="b"/>
            <a:pathLst>
              <a:path w="100964" h="88900">
                <a:moveTo>
                  <a:pt x="100584" y="67055"/>
                </a:moveTo>
                <a:lnTo>
                  <a:pt x="18287" y="0"/>
                </a:lnTo>
                <a:lnTo>
                  <a:pt x="0" y="19812"/>
                </a:lnTo>
                <a:lnTo>
                  <a:pt x="82296" y="88391"/>
                </a:lnTo>
                <a:lnTo>
                  <a:pt x="83820" y="88391"/>
                </a:lnTo>
                <a:lnTo>
                  <a:pt x="99060" y="67055"/>
                </a:lnTo>
                <a:lnTo>
                  <a:pt x="100584" y="67055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195320" y="4284979"/>
            <a:ext cx="109855" cy="85725"/>
          </a:xfrm>
          <a:custGeom>
            <a:avLst/>
            <a:gdLst/>
            <a:ahLst/>
            <a:cxnLst/>
            <a:rect l="l" t="t" r="r" b="b"/>
            <a:pathLst>
              <a:path w="109854" h="85725">
                <a:moveTo>
                  <a:pt x="108010" y="61347"/>
                </a:moveTo>
                <a:lnTo>
                  <a:pt x="15239" y="0"/>
                </a:lnTo>
                <a:lnTo>
                  <a:pt x="0" y="21336"/>
                </a:lnTo>
                <a:lnTo>
                  <a:pt x="94487" y="85344"/>
                </a:lnTo>
                <a:lnTo>
                  <a:pt x="96012" y="85344"/>
                </a:lnTo>
                <a:lnTo>
                  <a:pt x="108010" y="61347"/>
                </a:lnTo>
                <a:close/>
              </a:path>
              <a:path w="109854" h="85725">
                <a:moveTo>
                  <a:pt x="109727" y="62484"/>
                </a:moveTo>
                <a:lnTo>
                  <a:pt x="108203" y="60960"/>
                </a:lnTo>
                <a:lnTo>
                  <a:pt x="108010" y="61347"/>
                </a:lnTo>
                <a:lnTo>
                  <a:pt x="109727" y="62484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291332" y="4345940"/>
            <a:ext cx="117475" cy="83820"/>
          </a:xfrm>
          <a:custGeom>
            <a:avLst/>
            <a:gdLst/>
            <a:ahLst/>
            <a:cxnLst/>
            <a:rect l="l" t="t" r="r" b="b"/>
            <a:pathLst>
              <a:path w="117475" h="83820">
                <a:moveTo>
                  <a:pt x="117347" y="57912"/>
                </a:moveTo>
                <a:lnTo>
                  <a:pt x="12191" y="0"/>
                </a:lnTo>
                <a:lnTo>
                  <a:pt x="0" y="24384"/>
                </a:lnTo>
                <a:lnTo>
                  <a:pt x="105155" y="82296"/>
                </a:lnTo>
                <a:lnTo>
                  <a:pt x="105155" y="83820"/>
                </a:lnTo>
                <a:lnTo>
                  <a:pt x="117347" y="5791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396488" y="4403852"/>
            <a:ext cx="128270" cy="79375"/>
          </a:xfrm>
          <a:custGeom>
            <a:avLst/>
            <a:gdLst/>
            <a:ahLst/>
            <a:cxnLst/>
            <a:rect l="l" t="t" r="r" b="b"/>
            <a:pathLst>
              <a:path w="128270" h="79375">
                <a:moveTo>
                  <a:pt x="128015" y="53339"/>
                </a:moveTo>
                <a:lnTo>
                  <a:pt x="12191" y="0"/>
                </a:lnTo>
                <a:lnTo>
                  <a:pt x="0" y="25908"/>
                </a:lnTo>
                <a:lnTo>
                  <a:pt x="115824" y="79248"/>
                </a:lnTo>
                <a:lnTo>
                  <a:pt x="117348" y="79248"/>
                </a:lnTo>
                <a:lnTo>
                  <a:pt x="126491" y="53339"/>
                </a:lnTo>
                <a:lnTo>
                  <a:pt x="128015" y="53339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513835" y="4457191"/>
            <a:ext cx="135890" cy="73660"/>
          </a:xfrm>
          <a:custGeom>
            <a:avLst/>
            <a:gdLst/>
            <a:ahLst/>
            <a:cxnLst/>
            <a:rect l="l" t="t" r="r" b="b"/>
            <a:pathLst>
              <a:path w="135889" h="73660">
                <a:moveTo>
                  <a:pt x="133878" y="45084"/>
                </a:moveTo>
                <a:lnTo>
                  <a:pt x="9143" y="0"/>
                </a:lnTo>
                <a:lnTo>
                  <a:pt x="0" y="25908"/>
                </a:lnTo>
                <a:lnTo>
                  <a:pt x="124967" y="71628"/>
                </a:lnTo>
                <a:lnTo>
                  <a:pt x="126491" y="73152"/>
                </a:lnTo>
                <a:lnTo>
                  <a:pt x="133878" y="45084"/>
                </a:lnTo>
                <a:close/>
              </a:path>
              <a:path w="135889" h="73660">
                <a:moveTo>
                  <a:pt x="135636" y="45720"/>
                </a:moveTo>
                <a:lnTo>
                  <a:pt x="134112" y="44196"/>
                </a:lnTo>
                <a:lnTo>
                  <a:pt x="133878" y="45084"/>
                </a:lnTo>
                <a:lnTo>
                  <a:pt x="135636" y="4572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640328" y="4501388"/>
            <a:ext cx="143510" cy="68580"/>
          </a:xfrm>
          <a:custGeom>
            <a:avLst/>
            <a:gdLst/>
            <a:ahLst/>
            <a:cxnLst/>
            <a:rect l="l" t="t" r="r" b="b"/>
            <a:pathLst>
              <a:path w="143510" h="68579">
                <a:moveTo>
                  <a:pt x="143256" y="41148"/>
                </a:moveTo>
                <a:lnTo>
                  <a:pt x="7620" y="0"/>
                </a:lnTo>
                <a:lnTo>
                  <a:pt x="0" y="28956"/>
                </a:lnTo>
                <a:lnTo>
                  <a:pt x="135636" y="68579"/>
                </a:lnTo>
                <a:lnTo>
                  <a:pt x="143256" y="41148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775964" y="4542535"/>
            <a:ext cx="147955" cy="62865"/>
          </a:xfrm>
          <a:custGeom>
            <a:avLst/>
            <a:gdLst/>
            <a:ahLst/>
            <a:cxnLst/>
            <a:rect l="l" t="t" r="r" b="b"/>
            <a:pathLst>
              <a:path w="147954" h="62864">
                <a:moveTo>
                  <a:pt x="147827" y="35051"/>
                </a:moveTo>
                <a:lnTo>
                  <a:pt x="7620" y="0"/>
                </a:lnTo>
                <a:lnTo>
                  <a:pt x="0" y="27431"/>
                </a:lnTo>
                <a:lnTo>
                  <a:pt x="141732" y="62484"/>
                </a:lnTo>
                <a:lnTo>
                  <a:pt x="143256" y="62484"/>
                </a:lnTo>
                <a:lnTo>
                  <a:pt x="147827" y="35051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19220" y="4577588"/>
            <a:ext cx="154305" cy="55244"/>
          </a:xfrm>
          <a:custGeom>
            <a:avLst/>
            <a:gdLst/>
            <a:ahLst/>
            <a:cxnLst/>
            <a:rect l="l" t="t" r="r" b="b"/>
            <a:pathLst>
              <a:path w="154304" h="55245">
                <a:moveTo>
                  <a:pt x="153924" y="27432"/>
                </a:moveTo>
                <a:lnTo>
                  <a:pt x="4571" y="0"/>
                </a:lnTo>
                <a:lnTo>
                  <a:pt x="0" y="27432"/>
                </a:lnTo>
                <a:lnTo>
                  <a:pt x="149351" y="54863"/>
                </a:lnTo>
                <a:lnTo>
                  <a:pt x="150875" y="54863"/>
                </a:lnTo>
                <a:lnTo>
                  <a:pt x="153924" y="2743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070096" y="4605020"/>
            <a:ext cx="158750" cy="48895"/>
          </a:xfrm>
          <a:custGeom>
            <a:avLst/>
            <a:gdLst/>
            <a:ahLst/>
            <a:cxnLst/>
            <a:rect l="l" t="t" r="r" b="b"/>
            <a:pathLst>
              <a:path w="158750" h="48895">
                <a:moveTo>
                  <a:pt x="158495" y="21335"/>
                </a:moveTo>
                <a:lnTo>
                  <a:pt x="3048" y="0"/>
                </a:lnTo>
                <a:lnTo>
                  <a:pt x="0" y="27431"/>
                </a:lnTo>
                <a:lnTo>
                  <a:pt x="155448" y="48767"/>
                </a:lnTo>
                <a:lnTo>
                  <a:pt x="156971" y="48767"/>
                </a:lnTo>
                <a:lnTo>
                  <a:pt x="158495" y="21335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227067" y="4626355"/>
            <a:ext cx="163195" cy="40005"/>
          </a:xfrm>
          <a:custGeom>
            <a:avLst/>
            <a:gdLst/>
            <a:ahLst/>
            <a:cxnLst/>
            <a:rect l="l" t="t" r="r" b="b"/>
            <a:pathLst>
              <a:path w="163195" h="40004">
                <a:moveTo>
                  <a:pt x="163068" y="39624"/>
                </a:moveTo>
                <a:lnTo>
                  <a:pt x="163068" y="12192"/>
                </a:lnTo>
                <a:lnTo>
                  <a:pt x="1524" y="0"/>
                </a:lnTo>
                <a:lnTo>
                  <a:pt x="0" y="27432"/>
                </a:lnTo>
                <a:lnTo>
                  <a:pt x="161544" y="39624"/>
                </a:lnTo>
                <a:lnTo>
                  <a:pt x="163068" y="39624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390135" y="4638547"/>
            <a:ext cx="167640" cy="30480"/>
          </a:xfrm>
          <a:custGeom>
            <a:avLst/>
            <a:gdLst/>
            <a:ahLst/>
            <a:cxnLst/>
            <a:rect l="l" t="t" r="r" b="b"/>
            <a:pathLst>
              <a:path w="167639" h="30479">
                <a:moveTo>
                  <a:pt x="167639" y="30479"/>
                </a:moveTo>
                <a:lnTo>
                  <a:pt x="167639" y="4572"/>
                </a:lnTo>
                <a:lnTo>
                  <a:pt x="0" y="0"/>
                </a:lnTo>
                <a:lnTo>
                  <a:pt x="0" y="27431"/>
                </a:lnTo>
                <a:lnTo>
                  <a:pt x="167639" y="30479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076448" y="3502405"/>
            <a:ext cx="2969260" cy="0"/>
          </a:xfrm>
          <a:custGeom>
            <a:avLst/>
            <a:gdLst/>
            <a:ahLst/>
            <a:cxnLst/>
            <a:rect l="l" t="t" r="r" b="b"/>
            <a:pathLst>
              <a:path w="2969260">
                <a:moveTo>
                  <a:pt x="0" y="0"/>
                </a:moveTo>
                <a:lnTo>
                  <a:pt x="2968752" y="0"/>
                </a:lnTo>
              </a:path>
            </a:pathLst>
          </a:custGeom>
          <a:ln w="13716">
            <a:solidFill>
              <a:srgbClr val="3767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921000" y="3830828"/>
            <a:ext cx="3270885" cy="0"/>
          </a:xfrm>
          <a:custGeom>
            <a:avLst/>
            <a:gdLst/>
            <a:ahLst/>
            <a:cxnLst/>
            <a:rect l="l" t="t" r="r" b="b"/>
            <a:pathLst>
              <a:path w="3270885">
                <a:moveTo>
                  <a:pt x="0" y="0"/>
                </a:moveTo>
                <a:lnTo>
                  <a:pt x="3270504" y="0"/>
                </a:lnTo>
              </a:path>
            </a:pathLst>
          </a:custGeom>
          <a:ln w="15240">
            <a:solidFill>
              <a:srgbClr val="3767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036823" y="4156964"/>
            <a:ext cx="3043555" cy="0"/>
          </a:xfrm>
          <a:custGeom>
            <a:avLst/>
            <a:gdLst/>
            <a:ahLst/>
            <a:cxnLst/>
            <a:rect l="l" t="t" r="r" b="b"/>
            <a:pathLst>
              <a:path w="3043554">
                <a:moveTo>
                  <a:pt x="0" y="0"/>
                </a:moveTo>
                <a:lnTo>
                  <a:pt x="3043428" y="0"/>
                </a:lnTo>
              </a:path>
            </a:pathLst>
          </a:custGeom>
          <a:ln w="15239">
            <a:solidFill>
              <a:srgbClr val="3767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439159" y="4450334"/>
            <a:ext cx="2239010" cy="0"/>
          </a:xfrm>
          <a:custGeom>
            <a:avLst/>
            <a:gdLst/>
            <a:ahLst/>
            <a:cxnLst/>
            <a:rect l="l" t="t" r="r" b="b"/>
            <a:pathLst>
              <a:path w="2239010">
                <a:moveTo>
                  <a:pt x="0" y="0"/>
                </a:moveTo>
                <a:lnTo>
                  <a:pt x="2238755" y="0"/>
                </a:lnTo>
              </a:path>
            </a:pathLst>
          </a:custGeom>
          <a:ln w="13716">
            <a:solidFill>
              <a:srgbClr val="3767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67503" y="3081020"/>
            <a:ext cx="1278636" cy="1527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562347" y="3085592"/>
            <a:ext cx="0" cy="1522730"/>
          </a:xfrm>
          <a:custGeom>
            <a:avLst/>
            <a:gdLst/>
            <a:ahLst/>
            <a:cxnLst/>
            <a:rect l="l" t="t" r="r" b="b"/>
            <a:pathLst>
              <a:path h="1522729">
                <a:moveTo>
                  <a:pt x="0" y="0"/>
                </a:moveTo>
                <a:lnTo>
                  <a:pt x="0" y="1522476"/>
                </a:lnTo>
              </a:path>
            </a:pathLst>
          </a:custGeom>
          <a:ln w="15239">
            <a:solidFill>
              <a:srgbClr val="3767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161792" y="3081020"/>
            <a:ext cx="1290828" cy="15270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426967" y="3237992"/>
            <a:ext cx="2239010" cy="0"/>
          </a:xfrm>
          <a:custGeom>
            <a:avLst/>
            <a:gdLst/>
            <a:ahLst/>
            <a:cxnLst/>
            <a:rect l="l" t="t" r="r" b="b"/>
            <a:pathLst>
              <a:path w="2239010">
                <a:moveTo>
                  <a:pt x="0" y="0"/>
                </a:moveTo>
                <a:lnTo>
                  <a:pt x="2238756" y="0"/>
                </a:lnTo>
              </a:path>
            </a:pathLst>
          </a:custGeom>
          <a:ln w="15240">
            <a:solidFill>
              <a:srgbClr val="3767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914904" y="3052064"/>
            <a:ext cx="3287268" cy="13594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900932" y="4475479"/>
            <a:ext cx="1426845" cy="181610"/>
          </a:xfrm>
          <a:custGeom>
            <a:avLst/>
            <a:gdLst/>
            <a:ahLst/>
            <a:cxnLst/>
            <a:rect l="l" t="t" r="r" b="b"/>
            <a:pathLst>
              <a:path w="1426845" h="181610">
                <a:moveTo>
                  <a:pt x="1275519" y="49837"/>
                </a:moveTo>
                <a:lnTo>
                  <a:pt x="1255776" y="44196"/>
                </a:lnTo>
                <a:lnTo>
                  <a:pt x="1232915" y="41148"/>
                </a:lnTo>
                <a:lnTo>
                  <a:pt x="1211579" y="41148"/>
                </a:lnTo>
                <a:lnTo>
                  <a:pt x="1188719" y="48768"/>
                </a:lnTo>
                <a:lnTo>
                  <a:pt x="1171955" y="50292"/>
                </a:lnTo>
                <a:lnTo>
                  <a:pt x="1153667" y="42672"/>
                </a:lnTo>
                <a:lnTo>
                  <a:pt x="1144523" y="38100"/>
                </a:lnTo>
                <a:lnTo>
                  <a:pt x="1135379" y="38100"/>
                </a:lnTo>
                <a:lnTo>
                  <a:pt x="1118615" y="39624"/>
                </a:lnTo>
                <a:lnTo>
                  <a:pt x="1088135" y="47244"/>
                </a:lnTo>
                <a:lnTo>
                  <a:pt x="1060703" y="50292"/>
                </a:lnTo>
                <a:lnTo>
                  <a:pt x="1036319" y="50292"/>
                </a:lnTo>
                <a:lnTo>
                  <a:pt x="1025651" y="47244"/>
                </a:lnTo>
                <a:lnTo>
                  <a:pt x="1014983" y="41148"/>
                </a:lnTo>
                <a:lnTo>
                  <a:pt x="999743" y="32004"/>
                </a:lnTo>
                <a:lnTo>
                  <a:pt x="981455" y="28956"/>
                </a:lnTo>
                <a:lnTo>
                  <a:pt x="943355" y="35052"/>
                </a:lnTo>
                <a:lnTo>
                  <a:pt x="897635" y="41148"/>
                </a:lnTo>
                <a:lnTo>
                  <a:pt x="853439" y="38100"/>
                </a:lnTo>
                <a:lnTo>
                  <a:pt x="809243" y="25908"/>
                </a:lnTo>
                <a:lnTo>
                  <a:pt x="768095" y="6096"/>
                </a:lnTo>
                <a:lnTo>
                  <a:pt x="758951" y="1524"/>
                </a:lnTo>
                <a:lnTo>
                  <a:pt x="746759" y="0"/>
                </a:lnTo>
                <a:lnTo>
                  <a:pt x="725423" y="4572"/>
                </a:lnTo>
                <a:lnTo>
                  <a:pt x="661415" y="28956"/>
                </a:lnTo>
                <a:lnTo>
                  <a:pt x="641603" y="30480"/>
                </a:lnTo>
                <a:lnTo>
                  <a:pt x="621791" y="28956"/>
                </a:lnTo>
                <a:lnTo>
                  <a:pt x="601979" y="25908"/>
                </a:lnTo>
                <a:lnTo>
                  <a:pt x="582167" y="30480"/>
                </a:lnTo>
                <a:lnTo>
                  <a:pt x="554735" y="38100"/>
                </a:lnTo>
                <a:lnTo>
                  <a:pt x="527303" y="42672"/>
                </a:lnTo>
                <a:lnTo>
                  <a:pt x="481583" y="67056"/>
                </a:lnTo>
                <a:lnTo>
                  <a:pt x="458723" y="76200"/>
                </a:lnTo>
                <a:lnTo>
                  <a:pt x="432815" y="74675"/>
                </a:lnTo>
                <a:lnTo>
                  <a:pt x="385571" y="56387"/>
                </a:lnTo>
                <a:lnTo>
                  <a:pt x="344423" y="30480"/>
                </a:lnTo>
                <a:lnTo>
                  <a:pt x="323088" y="22860"/>
                </a:lnTo>
                <a:lnTo>
                  <a:pt x="298703" y="25908"/>
                </a:lnTo>
                <a:lnTo>
                  <a:pt x="249935" y="39624"/>
                </a:lnTo>
                <a:lnTo>
                  <a:pt x="239267" y="47244"/>
                </a:lnTo>
                <a:lnTo>
                  <a:pt x="222503" y="45720"/>
                </a:lnTo>
                <a:lnTo>
                  <a:pt x="208787" y="50292"/>
                </a:lnTo>
                <a:lnTo>
                  <a:pt x="198119" y="57912"/>
                </a:lnTo>
                <a:lnTo>
                  <a:pt x="196595" y="74675"/>
                </a:lnTo>
                <a:lnTo>
                  <a:pt x="152400" y="71628"/>
                </a:lnTo>
                <a:lnTo>
                  <a:pt x="108203" y="71628"/>
                </a:lnTo>
                <a:lnTo>
                  <a:pt x="108203" y="67056"/>
                </a:lnTo>
                <a:lnTo>
                  <a:pt x="105155" y="65532"/>
                </a:lnTo>
                <a:lnTo>
                  <a:pt x="96012" y="65532"/>
                </a:lnTo>
                <a:lnTo>
                  <a:pt x="88391" y="79248"/>
                </a:lnTo>
                <a:lnTo>
                  <a:pt x="83819" y="82296"/>
                </a:lnTo>
                <a:lnTo>
                  <a:pt x="76200" y="82296"/>
                </a:lnTo>
                <a:lnTo>
                  <a:pt x="54863" y="76200"/>
                </a:lnTo>
                <a:lnTo>
                  <a:pt x="38100" y="74675"/>
                </a:lnTo>
                <a:lnTo>
                  <a:pt x="25907" y="85344"/>
                </a:lnTo>
                <a:lnTo>
                  <a:pt x="15239" y="97536"/>
                </a:lnTo>
                <a:lnTo>
                  <a:pt x="9143" y="102108"/>
                </a:lnTo>
                <a:lnTo>
                  <a:pt x="94487" y="128016"/>
                </a:lnTo>
                <a:lnTo>
                  <a:pt x="187451" y="146304"/>
                </a:lnTo>
                <a:lnTo>
                  <a:pt x="371855" y="169164"/>
                </a:lnTo>
                <a:lnTo>
                  <a:pt x="530351" y="179832"/>
                </a:lnTo>
                <a:lnTo>
                  <a:pt x="638555" y="181356"/>
                </a:lnTo>
                <a:lnTo>
                  <a:pt x="755903" y="179832"/>
                </a:lnTo>
                <a:lnTo>
                  <a:pt x="874776" y="173736"/>
                </a:lnTo>
                <a:lnTo>
                  <a:pt x="992123" y="163068"/>
                </a:lnTo>
                <a:lnTo>
                  <a:pt x="1104900" y="149352"/>
                </a:lnTo>
                <a:lnTo>
                  <a:pt x="1272539" y="118992"/>
                </a:lnTo>
                <a:lnTo>
                  <a:pt x="1272539" y="50292"/>
                </a:lnTo>
                <a:lnTo>
                  <a:pt x="1274064" y="50292"/>
                </a:lnTo>
                <a:lnTo>
                  <a:pt x="1275519" y="49837"/>
                </a:lnTo>
                <a:close/>
              </a:path>
              <a:path w="1426845" h="181610">
                <a:moveTo>
                  <a:pt x="1277112" y="118163"/>
                </a:moveTo>
                <a:lnTo>
                  <a:pt x="1277112" y="50292"/>
                </a:lnTo>
                <a:lnTo>
                  <a:pt x="1272539" y="50292"/>
                </a:lnTo>
                <a:lnTo>
                  <a:pt x="1272539" y="118992"/>
                </a:lnTo>
                <a:lnTo>
                  <a:pt x="1277112" y="118163"/>
                </a:lnTo>
                <a:close/>
              </a:path>
              <a:path w="1426845" h="181610">
                <a:moveTo>
                  <a:pt x="1426464" y="79248"/>
                </a:moveTo>
                <a:lnTo>
                  <a:pt x="1395983" y="54864"/>
                </a:lnTo>
                <a:lnTo>
                  <a:pt x="1357883" y="28956"/>
                </a:lnTo>
                <a:lnTo>
                  <a:pt x="1350264" y="25908"/>
                </a:lnTo>
                <a:lnTo>
                  <a:pt x="1341119" y="25908"/>
                </a:lnTo>
                <a:lnTo>
                  <a:pt x="1322831" y="33528"/>
                </a:lnTo>
                <a:lnTo>
                  <a:pt x="1298447" y="42672"/>
                </a:lnTo>
                <a:lnTo>
                  <a:pt x="1275519" y="49837"/>
                </a:lnTo>
                <a:lnTo>
                  <a:pt x="1277112" y="50292"/>
                </a:lnTo>
                <a:lnTo>
                  <a:pt x="1277112" y="118163"/>
                </a:lnTo>
                <a:lnTo>
                  <a:pt x="1298447" y="114300"/>
                </a:lnTo>
                <a:lnTo>
                  <a:pt x="1373123" y="96012"/>
                </a:lnTo>
                <a:lnTo>
                  <a:pt x="1426464" y="79248"/>
                </a:lnTo>
                <a:close/>
              </a:path>
            </a:pathLst>
          </a:custGeom>
          <a:solidFill>
            <a:srgbClr val="376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443674" y="5194997"/>
            <a:ext cx="8508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FF00"/>
                </a:solidFill>
              </a:rPr>
              <a:t>日本国内含め、世界各所の校正機関で</a:t>
            </a:r>
            <a:r>
              <a:rPr kumimoji="1" lang="en-US" altLang="ja-JP" sz="2000" b="1" dirty="0" smtClean="0">
                <a:solidFill>
                  <a:srgbClr val="FFFF00"/>
                </a:solidFill>
              </a:rPr>
              <a:t>MI</a:t>
            </a:r>
            <a:r>
              <a:rPr kumimoji="1" lang="ja-JP" altLang="en-US" sz="2000" b="1" dirty="0" smtClean="0">
                <a:solidFill>
                  <a:srgbClr val="FFFF00"/>
                </a:solidFill>
              </a:rPr>
              <a:t>システムは稼働中です。</a:t>
            </a:r>
            <a:endParaRPr kumimoji="1" lang="ja-JP" altLang="en-US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1752600"/>
          </a:xfrm>
          <a:custGeom>
            <a:avLst/>
            <a:gdLst/>
            <a:ahLst/>
            <a:cxnLst/>
            <a:rect l="l" t="t" r="r" b="b"/>
            <a:pathLst>
              <a:path w="340360" h="1752600">
                <a:moveTo>
                  <a:pt x="0" y="1752091"/>
                </a:moveTo>
                <a:lnTo>
                  <a:pt x="339851" y="1752091"/>
                </a:lnTo>
                <a:lnTo>
                  <a:pt x="339851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2661920" cy="253365"/>
          </a:xfrm>
          <a:custGeom>
            <a:avLst/>
            <a:gdLst/>
            <a:ahLst/>
            <a:cxnLst/>
            <a:rect l="l" t="t" r="r" b="b"/>
            <a:pathLst>
              <a:path w="2661920" h="253364">
                <a:moveTo>
                  <a:pt x="0" y="252984"/>
                </a:moveTo>
                <a:lnTo>
                  <a:pt x="2661920" y="252984"/>
                </a:lnTo>
                <a:lnTo>
                  <a:pt x="266192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1752600"/>
          </a:xfrm>
          <a:custGeom>
            <a:avLst/>
            <a:gdLst/>
            <a:ahLst/>
            <a:cxnLst/>
            <a:rect l="l" t="t" r="r" b="b"/>
            <a:pathLst>
              <a:path w="338454" h="1752600">
                <a:moveTo>
                  <a:pt x="0" y="1752091"/>
                </a:moveTo>
                <a:lnTo>
                  <a:pt x="338327" y="1752091"/>
                </a:lnTo>
                <a:lnTo>
                  <a:pt x="338327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2661920" cy="254635"/>
          </a:xfrm>
          <a:custGeom>
            <a:avLst/>
            <a:gdLst/>
            <a:ahLst/>
            <a:cxnLst/>
            <a:rect l="l" t="t" r="r" b="b"/>
            <a:pathLst>
              <a:path w="2661920" h="254635">
                <a:moveTo>
                  <a:pt x="0" y="254508"/>
                </a:moveTo>
                <a:lnTo>
                  <a:pt x="2661920" y="254508"/>
                </a:lnTo>
                <a:lnTo>
                  <a:pt x="266192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1752600"/>
          </a:xfrm>
          <a:custGeom>
            <a:avLst/>
            <a:gdLst/>
            <a:ahLst/>
            <a:cxnLst/>
            <a:rect l="l" t="t" r="r" b="b"/>
            <a:pathLst>
              <a:path w="338454" h="1752600">
                <a:moveTo>
                  <a:pt x="0" y="1752091"/>
                </a:moveTo>
                <a:lnTo>
                  <a:pt x="338327" y="1752091"/>
                </a:lnTo>
                <a:lnTo>
                  <a:pt x="338327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2661920" cy="254635"/>
          </a:xfrm>
          <a:custGeom>
            <a:avLst/>
            <a:gdLst/>
            <a:ahLst/>
            <a:cxnLst/>
            <a:rect l="l" t="t" r="r" b="b"/>
            <a:pathLst>
              <a:path w="2661920" h="254635">
                <a:moveTo>
                  <a:pt x="0" y="254508"/>
                </a:moveTo>
                <a:lnTo>
                  <a:pt x="2661920" y="254508"/>
                </a:lnTo>
                <a:lnTo>
                  <a:pt x="266192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1752600"/>
          </a:xfrm>
          <a:custGeom>
            <a:avLst/>
            <a:gdLst/>
            <a:ahLst/>
            <a:cxnLst/>
            <a:rect l="l" t="t" r="r" b="b"/>
            <a:pathLst>
              <a:path w="338454" h="1752600">
                <a:moveTo>
                  <a:pt x="0" y="1752091"/>
                </a:moveTo>
                <a:lnTo>
                  <a:pt x="338327" y="1752091"/>
                </a:lnTo>
                <a:lnTo>
                  <a:pt x="338327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2661920" cy="253365"/>
          </a:xfrm>
          <a:custGeom>
            <a:avLst/>
            <a:gdLst/>
            <a:ahLst/>
            <a:cxnLst/>
            <a:rect l="l" t="t" r="r" b="b"/>
            <a:pathLst>
              <a:path w="2661920" h="253364">
                <a:moveTo>
                  <a:pt x="0" y="252984"/>
                </a:moveTo>
                <a:lnTo>
                  <a:pt x="2661920" y="252984"/>
                </a:lnTo>
                <a:lnTo>
                  <a:pt x="266192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1752600"/>
          </a:xfrm>
          <a:custGeom>
            <a:avLst/>
            <a:gdLst/>
            <a:ahLst/>
            <a:cxnLst/>
            <a:rect l="l" t="t" r="r" b="b"/>
            <a:pathLst>
              <a:path w="338454" h="1752600">
                <a:moveTo>
                  <a:pt x="0" y="1752091"/>
                </a:moveTo>
                <a:lnTo>
                  <a:pt x="338327" y="1752091"/>
                </a:lnTo>
                <a:lnTo>
                  <a:pt x="338327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99691" y="3289808"/>
            <a:ext cx="1062355" cy="254635"/>
          </a:xfrm>
          <a:custGeom>
            <a:avLst/>
            <a:gdLst/>
            <a:ahLst/>
            <a:cxnLst/>
            <a:rect l="l" t="t" r="r" b="b"/>
            <a:pathLst>
              <a:path w="1062355" h="254635">
                <a:moveTo>
                  <a:pt x="0" y="254508"/>
                </a:moveTo>
                <a:lnTo>
                  <a:pt x="1062227" y="254508"/>
                </a:lnTo>
                <a:lnTo>
                  <a:pt x="106222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26311" y="3289808"/>
            <a:ext cx="294640" cy="254635"/>
          </a:xfrm>
          <a:custGeom>
            <a:avLst/>
            <a:gdLst/>
            <a:ahLst/>
            <a:cxnLst/>
            <a:rect l="l" t="t" r="r" b="b"/>
            <a:pathLst>
              <a:path w="294640" h="254635">
                <a:moveTo>
                  <a:pt x="0" y="254508"/>
                </a:moveTo>
                <a:lnTo>
                  <a:pt x="294131" y="254508"/>
                </a:lnTo>
                <a:lnTo>
                  <a:pt x="2941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73683" y="3289808"/>
            <a:ext cx="294640" cy="254635"/>
          </a:xfrm>
          <a:custGeom>
            <a:avLst/>
            <a:gdLst/>
            <a:ahLst/>
            <a:cxnLst/>
            <a:rect l="l" t="t" r="r" b="b"/>
            <a:pathLst>
              <a:path w="294640" h="254635">
                <a:moveTo>
                  <a:pt x="0" y="254508"/>
                </a:moveTo>
                <a:lnTo>
                  <a:pt x="294131" y="254508"/>
                </a:lnTo>
                <a:lnTo>
                  <a:pt x="2941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289808"/>
            <a:ext cx="694690" cy="254635"/>
          </a:xfrm>
          <a:custGeom>
            <a:avLst/>
            <a:gdLst/>
            <a:ahLst/>
            <a:cxnLst/>
            <a:rect l="l" t="t" r="r" b="b"/>
            <a:pathLst>
              <a:path w="694690" h="254635">
                <a:moveTo>
                  <a:pt x="0" y="254508"/>
                </a:moveTo>
                <a:lnTo>
                  <a:pt x="694435" y="254508"/>
                </a:lnTo>
                <a:lnTo>
                  <a:pt x="6944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90135" y="0"/>
            <a:ext cx="340360" cy="1752600"/>
          </a:xfrm>
          <a:custGeom>
            <a:avLst/>
            <a:gdLst/>
            <a:ahLst/>
            <a:cxnLst/>
            <a:rect l="l" t="t" r="r" b="b"/>
            <a:pathLst>
              <a:path w="340360" h="1752600">
                <a:moveTo>
                  <a:pt x="0" y="1752091"/>
                </a:moveTo>
                <a:lnTo>
                  <a:pt x="339851" y="1752091"/>
                </a:lnTo>
                <a:lnTo>
                  <a:pt x="339851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99691" y="3035300"/>
            <a:ext cx="1062355" cy="254635"/>
          </a:xfrm>
          <a:custGeom>
            <a:avLst/>
            <a:gdLst/>
            <a:ahLst/>
            <a:cxnLst/>
            <a:rect l="l" t="t" r="r" b="b"/>
            <a:pathLst>
              <a:path w="1062355" h="254635">
                <a:moveTo>
                  <a:pt x="0" y="254508"/>
                </a:moveTo>
                <a:lnTo>
                  <a:pt x="1062227" y="254508"/>
                </a:lnTo>
                <a:lnTo>
                  <a:pt x="106222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26311" y="3035300"/>
            <a:ext cx="294640" cy="254635"/>
          </a:xfrm>
          <a:custGeom>
            <a:avLst/>
            <a:gdLst/>
            <a:ahLst/>
            <a:cxnLst/>
            <a:rect l="l" t="t" r="r" b="b"/>
            <a:pathLst>
              <a:path w="294640" h="254635">
                <a:moveTo>
                  <a:pt x="0" y="254508"/>
                </a:moveTo>
                <a:lnTo>
                  <a:pt x="294131" y="254508"/>
                </a:lnTo>
                <a:lnTo>
                  <a:pt x="2941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3683" y="3035300"/>
            <a:ext cx="294640" cy="254635"/>
          </a:xfrm>
          <a:custGeom>
            <a:avLst/>
            <a:gdLst/>
            <a:ahLst/>
            <a:cxnLst/>
            <a:rect l="l" t="t" r="r" b="b"/>
            <a:pathLst>
              <a:path w="294640" h="254635">
                <a:moveTo>
                  <a:pt x="0" y="254508"/>
                </a:moveTo>
                <a:lnTo>
                  <a:pt x="294131" y="254508"/>
                </a:lnTo>
                <a:lnTo>
                  <a:pt x="2941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035300"/>
            <a:ext cx="694690" cy="254635"/>
          </a:xfrm>
          <a:custGeom>
            <a:avLst/>
            <a:gdLst/>
            <a:ahLst/>
            <a:cxnLst/>
            <a:rect l="l" t="t" r="r" b="b"/>
            <a:pathLst>
              <a:path w="694690" h="254635">
                <a:moveTo>
                  <a:pt x="0" y="254508"/>
                </a:moveTo>
                <a:lnTo>
                  <a:pt x="694435" y="254508"/>
                </a:lnTo>
                <a:lnTo>
                  <a:pt x="6944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51808" y="0"/>
            <a:ext cx="338455" cy="1752600"/>
          </a:xfrm>
          <a:custGeom>
            <a:avLst/>
            <a:gdLst/>
            <a:ahLst/>
            <a:cxnLst/>
            <a:rect l="l" t="t" r="r" b="b"/>
            <a:pathLst>
              <a:path w="338454" h="1752600">
                <a:moveTo>
                  <a:pt x="0" y="1752091"/>
                </a:moveTo>
                <a:lnTo>
                  <a:pt x="338327" y="1752091"/>
                </a:lnTo>
                <a:lnTo>
                  <a:pt x="338327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99691" y="2782316"/>
            <a:ext cx="1062355" cy="253365"/>
          </a:xfrm>
          <a:custGeom>
            <a:avLst/>
            <a:gdLst/>
            <a:ahLst/>
            <a:cxnLst/>
            <a:rect l="l" t="t" r="r" b="b"/>
            <a:pathLst>
              <a:path w="1062355" h="253364">
                <a:moveTo>
                  <a:pt x="0" y="252984"/>
                </a:moveTo>
                <a:lnTo>
                  <a:pt x="1062227" y="252984"/>
                </a:lnTo>
                <a:lnTo>
                  <a:pt x="106222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26311" y="2782316"/>
            <a:ext cx="294640" cy="253365"/>
          </a:xfrm>
          <a:custGeom>
            <a:avLst/>
            <a:gdLst/>
            <a:ahLst/>
            <a:cxnLst/>
            <a:rect l="l" t="t" r="r" b="b"/>
            <a:pathLst>
              <a:path w="294640" h="253364">
                <a:moveTo>
                  <a:pt x="0" y="252984"/>
                </a:moveTo>
                <a:lnTo>
                  <a:pt x="294131" y="252984"/>
                </a:lnTo>
                <a:lnTo>
                  <a:pt x="29413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3683" y="2782316"/>
            <a:ext cx="294640" cy="253365"/>
          </a:xfrm>
          <a:custGeom>
            <a:avLst/>
            <a:gdLst/>
            <a:ahLst/>
            <a:cxnLst/>
            <a:rect l="l" t="t" r="r" b="b"/>
            <a:pathLst>
              <a:path w="294640" h="253364">
                <a:moveTo>
                  <a:pt x="0" y="252984"/>
                </a:moveTo>
                <a:lnTo>
                  <a:pt x="294131" y="252984"/>
                </a:lnTo>
                <a:lnTo>
                  <a:pt x="29413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782316"/>
            <a:ext cx="694690" cy="253365"/>
          </a:xfrm>
          <a:custGeom>
            <a:avLst/>
            <a:gdLst/>
            <a:ahLst/>
            <a:cxnLst/>
            <a:rect l="l" t="t" r="r" b="b"/>
            <a:pathLst>
              <a:path w="694690" h="253364">
                <a:moveTo>
                  <a:pt x="0" y="252984"/>
                </a:moveTo>
                <a:lnTo>
                  <a:pt x="694435" y="252984"/>
                </a:lnTo>
                <a:lnTo>
                  <a:pt x="69443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13479" y="0"/>
            <a:ext cx="338455" cy="1752600"/>
          </a:xfrm>
          <a:custGeom>
            <a:avLst/>
            <a:gdLst/>
            <a:ahLst/>
            <a:cxnLst/>
            <a:rect l="l" t="t" r="r" b="b"/>
            <a:pathLst>
              <a:path w="338454" h="1752600">
                <a:moveTo>
                  <a:pt x="0" y="1752091"/>
                </a:moveTo>
                <a:lnTo>
                  <a:pt x="338327" y="1752091"/>
                </a:lnTo>
                <a:lnTo>
                  <a:pt x="338327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2527807"/>
            <a:ext cx="2661920" cy="254635"/>
          </a:xfrm>
          <a:custGeom>
            <a:avLst/>
            <a:gdLst/>
            <a:ahLst/>
            <a:cxnLst/>
            <a:rect l="l" t="t" r="r" b="b"/>
            <a:pathLst>
              <a:path w="2661920" h="254635">
                <a:moveTo>
                  <a:pt x="0" y="254508"/>
                </a:moveTo>
                <a:lnTo>
                  <a:pt x="2661920" y="254508"/>
                </a:lnTo>
                <a:lnTo>
                  <a:pt x="266192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75152" y="0"/>
            <a:ext cx="338455" cy="1752600"/>
          </a:xfrm>
          <a:custGeom>
            <a:avLst/>
            <a:gdLst/>
            <a:ahLst/>
            <a:cxnLst/>
            <a:rect l="l" t="t" r="r" b="b"/>
            <a:pathLst>
              <a:path w="338454" h="1752600">
                <a:moveTo>
                  <a:pt x="0" y="1752091"/>
                </a:moveTo>
                <a:lnTo>
                  <a:pt x="338327" y="1752091"/>
                </a:lnTo>
                <a:lnTo>
                  <a:pt x="338327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273300"/>
            <a:ext cx="2661920" cy="254635"/>
          </a:xfrm>
          <a:custGeom>
            <a:avLst/>
            <a:gdLst/>
            <a:ahLst/>
            <a:cxnLst/>
            <a:rect l="l" t="t" r="r" b="b"/>
            <a:pathLst>
              <a:path w="2661920" h="254635">
                <a:moveTo>
                  <a:pt x="0" y="254507"/>
                </a:moveTo>
                <a:lnTo>
                  <a:pt x="2661920" y="254507"/>
                </a:lnTo>
                <a:lnTo>
                  <a:pt x="2661920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35300" y="0"/>
            <a:ext cx="340360" cy="1752600"/>
          </a:xfrm>
          <a:custGeom>
            <a:avLst/>
            <a:gdLst/>
            <a:ahLst/>
            <a:cxnLst/>
            <a:rect l="l" t="t" r="r" b="b"/>
            <a:pathLst>
              <a:path w="340360" h="1752600">
                <a:moveTo>
                  <a:pt x="0" y="1752091"/>
                </a:moveTo>
                <a:lnTo>
                  <a:pt x="339851" y="1752091"/>
                </a:lnTo>
                <a:lnTo>
                  <a:pt x="339851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020316"/>
            <a:ext cx="2661920" cy="253365"/>
          </a:xfrm>
          <a:custGeom>
            <a:avLst/>
            <a:gdLst/>
            <a:ahLst/>
            <a:cxnLst/>
            <a:rect l="l" t="t" r="r" b="b"/>
            <a:pathLst>
              <a:path w="2661920" h="253364">
                <a:moveTo>
                  <a:pt x="0" y="252984"/>
                </a:moveTo>
                <a:lnTo>
                  <a:pt x="2661920" y="252984"/>
                </a:lnTo>
                <a:lnTo>
                  <a:pt x="266192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96972" y="0"/>
            <a:ext cx="338455" cy="1752600"/>
          </a:xfrm>
          <a:custGeom>
            <a:avLst/>
            <a:gdLst/>
            <a:ahLst/>
            <a:cxnLst/>
            <a:rect l="l" t="t" r="r" b="b"/>
            <a:pathLst>
              <a:path w="338455" h="1752600">
                <a:moveTo>
                  <a:pt x="0" y="1752091"/>
                </a:moveTo>
                <a:lnTo>
                  <a:pt x="338327" y="1752091"/>
                </a:lnTo>
                <a:lnTo>
                  <a:pt x="338327" y="0"/>
                </a:lnTo>
                <a:lnTo>
                  <a:pt x="0" y="0"/>
                </a:lnTo>
                <a:lnTo>
                  <a:pt x="0" y="1752091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1765807"/>
            <a:ext cx="2661920" cy="254635"/>
          </a:xfrm>
          <a:custGeom>
            <a:avLst/>
            <a:gdLst/>
            <a:ahLst/>
            <a:cxnLst/>
            <a:rect l="l" t="t" r="r" b="b"/>
            <a:pathLst>
              <a:path w="2661919" h="254635">
                <a:moveTo>
                  <a:pt x="0" y="254508"/>
                </a:moveTo>
                <a:lnTo>
                  <a:pt x="2661919" y="254508"/>
                </a:lnTo>
                <a:lnTo>
                  <a:pt x="266191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94436" y="2652776"/>
            <a:ext cx="79375" cy="1036319"/>
          </a:xfrm>
          <a:custGeom>
            <a:avLst/>
            <a:gdLst/>
            <a:ahLst/>
            <a:cxnLst/>
            <a:rect l="l" t="t" r="r" b="b"/>
            <a:pathLst>
              <a:path w="79375" h="1036320">
                <a:moveTo>
                  <a:pt x="0" y="1036320"/>
                </a:moveTo>
                <a:lnTo>
                  <a:pt x="79247" y="1036320"/>
                </a:lnTo>
                <a:lnTo>
                  <a:pt x="7924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73683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1116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7024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54455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80363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07796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3703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61136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87044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14475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40383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67816" y="2652776"/>
            <a:ext cx="53340" cy="1036319"/>
          </a:xfrm>
          <a:custGeom>
            <a:avLst/>
            <a:gdLst/>
            <a:ahLst/>
            <a:cxnLst/>
            <a:rect l="l" t="t" r="r" b="b"/>
            <a:pathLst>
              <a:path w="53340" h="1036320">
                <a:moveTo>
                  <a:pt x="0" y="1036320"/>
                </a:moveTo>
                <a:lnTo>
                  <a:pt x="53339" y="1036320"/>
                </a:lnTo>
                <a:lnTo>
                  <a:pt x="53339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21155" y="2652776"/>
            <a:ext cx="52069" cy="1036319"/>
          </a:xfrm>
          <a:custGeom>
            <a:avLst/>
            <a:gdLst/>
            <a:ahLst/>
            <a:cxnLst/>
            <a:rect l="l" t="t" r="r" b="b"/>
            <a:pathLst>
              <a:path w="52069" h="1036320">
                <a:moveTo>
                  <a:pt x="0" y="1036320"/>
                </a:moveTo>
                <a:lnTo>
                  <a:pt x="51816" y="1036320"/>
                </a:lnTo>
                <a:lnTo>
                  <a:pt x="51816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72972" y="2652776"/>
            <a:ext cx="53340" cy="1036319"/>
          </a:xfrm>
          <a:custGeom>
            <a:avLst/>
            <a:gdLst/>
            <a:ahLst/>
            <a:cxnLst/>
            <a:rect l="l" t="t" r="r" b="b"/>
            <a:pathLst>
              <a:path w="53340" h="1036320">
                <a:moveTo>
                  <a:pt x="0" y="1036320"/>
                </a:moveTo>
                <a:lnTo>
                  <a:pt x="53339" y="1036320"/>
                </a:lnTo>
                <a:lnTo>
                  <a:pt x="53339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226311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53744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79652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307083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332991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360424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386332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413763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439672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467103" y="2652776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93011" y="2652776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520444" y="2652776"/>
            <a:ext cx="79375" cy="1036319"/>
          </a:xfrm>
          <a:custGeom>
            <a:avLst/>
            <a:gdLst/>
            <a:ahLst/>
            <a:cxnLst/>
            <a:rect l="l" t="t" r="r" b="b"/>
            <a:pathLst>
              <a:path w="79375" h="1036320">
                <a:moveTo>
                  <a:pt x="0" y="1036320"/>
                </a:moveTo>
                <a:lnTo>
                  <a:pt x="79248" y="1036320"/>
                </a:lnTo>
                <a:lnTo>
                  <a:pt x="7924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94436" y="2652776"/>
            <a:ext cx="906780" cy="1038225"/>
          </a:xfrm>
          <a:custGeom>
            <a:avLst/>
            <a:gdLst/>
            <a:ahLst/>
            <a:cxnLst/>
            <a:rect l="l" t="t" r="r" b="b"/>
            <a:pathLst>
              <a:path w="906780" h="1038225">
                <a:moveTo>
                  <a:pt x="906780" y="0"/>
                </a:moveTo>
                <a:lnTo>
                  <a:pt x="906780" y="1037844"/>
                </a:lnTo>
                <a:lnTo>
                  <a:pt x="0" y="1037844"/>
                </a:lnTo>
                <a:lnTo>
                  <a:pt x="0" y="0"/>
                </a:lnTo>
                <a:lnTo>
                  <a:pt x="90678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94436" y="2493517"/>
            <a:ext cx="905510" cy="334010"/>
          </a:xfrm>
          <a:custGeom>
            <a:avLst/>
            <a:gdLst/>
            <a:ahLst/>
            <a:cxnLst/>
            <a:rect l="l" t="t" r="r" b="b"/>
            <a:pathLst>
              <a:path w="905510" h="334010">
                <a:moveTo>
                  <a:pt x="905256" y="166877"/>
                </a:moveTo>
                <a:lnTo>
                  <a:pt x="886081" y="118700"/>
                </a:lnTo>
                <a:lnTo>
                  <a:pt x="832301" y="76033"/>
                </a:lnTo>
                <a:lnTo>
                  <a:pt x="794189" y="57414"/>
                </a:lnTo>
                <a:lnTo>
                  <a:pt x="749531" y="40949"/>
                </a:lnTo>
                <a:lnTo>
                  <a:pt x="699030" y="26897"/>
                </a:lnTo>
                <a:lnTo>
                  <a:pt x="643387" y="15518"/>
                </a:lnTo>
                <a:lnTo>
                  <a:pt x="583304" y="7069"/>
                </a:lnTo>
                <a:lnTo>
                  <a:pt x="519484" y="1810"/>
                </a:lnTo>
                <a:lnTo>
                  <a:pt x="452627" y="0"/>
                </a:lnTo>
                <a:lnTo>
                  <a:pt x="385771" y="1810"/>
                </a:lnTo>
                <a:lnTo>
                  <a:pt x="321951" y="7069"/>
                </a:lnTo>
                <a:lnTo>
                  <a:pt x="261868" y="15518"/>
                </a:lnTo>
                <a:lnTo>
                  <a:pt x="206225" y="26897"/>
                </a:lnTo>
                <a:lnTo>
                  <a:pt x="155724" y="40949"/>
                </a:lnTo>
                <a:lnTo>
                  <a:pt x="111066" y="57414"/>
                </a:lnTo>
                <a:lnTo>
                  <a:pt x="72954" y="76033"/>
                </a:lnTo>
                <a:lnTo>
                  <a:pt x="19174" y="118700"/>
                </a:lnTo>
                <a:lnTo>
                  <a:pt x="0" y="166877"/>
                </a:lnTo>
                <a:lnTo>
                  <a:pt x="4910" y="191526"/>
                </a:lnTo>
                <a:lnTo>
                  <a:pt x="42089" y="237207"/>
                </a:lnTo>
                <a:lnTo>
                  <a:pt x="111066" y="276341"/>
                </a:lnTo>
                <a:lnTo>
                  <a:pt x="155724" y="292806"/>
                </a:lnTo>
                <a:lnTo>
                  <a:pt x="206225" y="306858"/>
                </a:lnTo>
                <a:lnTo>
                  <a:pt x="261868" y="318237"/>
                </a:lnTo>
                <a:lnTo>
                  <a:pt x="321951" y="326686"/>
                </a:lnTo>
                <a:lnTo>
                  <a:pt x="385771" y="331945"/>
                </a:lnTo>
                <a:lnTo>
                  <a:pt x="452627" y="333755"/>
                </a:lnTo>
                <a:lnTo>
                  <a:pt x="519484" y="331945"/>
                </a:lnTo>
                <a:lnTo>
                  <a:pt x="583304" y="326686"/>
                </a:lnTo>
                <a:lnTo>
                  <a:pt x="643387" y="318237"/>
                </a:lnTo>
                <a:lnTo>
                  <a:pt x="699030" y="306858"/>
                </a:lnTo>
                <a:lnTo>
                  <a:pt x="749531" y="292806"/>
                </a:lnTo>
                <a:lnTo>
                  <a:pt x="794189" y="276341"/>
                </a:lnTo>
                <a:lnTo>
                  <a:pt x="832301" y="257722"/>
                </a:lnTo>
                <a:lnTo>
                  <a:pt x="886081" y="215055"/>
                </a:lnTo>
                <a:lnTo>
                  <a:pt x="905256" y="1668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94436" y="2493517"/>
            <a:ext cx="905510" cy="334010"/>
          </a:xfrm>
          <a:custGeom>
            <a:avLst/>
            <a:gdLst/>
            <a:ahLst/>
            <a:cxnLst/>
            <a:rect l="l" t="t" r="r" b="b"/>
            <a:pathLst>
              <a:path w="905510" h="334010">
                <a:moveTo>
                  <a:pt x="905256" y="166877"/>
                </a:moveTo>
                <a:lnTo>
                  <a:pt x="900345" y="142229"/>
                </a:lnTo>
                <a:lnTo>
                  <a:pt x="886081" y="118700"/>
                </a:lnTo>
                <a:lnTo>
                  <a:pt x="832301" y="76033"/>
                </a:lnTo>
                <a:lnTo>
                  <a:pt x="794189" y="57414"/>
                </a:lnTo>
                <a:lnTo>
                  <a:pt x="749531" y="40949"/>
                </a:lnTo>
                <a:lnTo>
                  <a:pt x="699030" y="26897"/>
                </a:lnTo>
                <a:lnTo>
                  <a:pt x="643387" y="15518"/>
                </a:lnTo>
                <a:lnTo>
                  <a:pt x="583304" y="7069"/>
                </a:lnTo>
                <a:lnTo>
                  <a:pt x="519484" y="1810"/>
                </a:lnTo>
                <a:lnTo>
                  <a:pt x="452627" y="0"/>
                </a:lnTo>
                <a:lnTo>
                  <a:pt x="385771" y="1810"/>
                </a:lnTo>
                <a:lnTo>
                  <a:pt x="321951" y="7069"/>
                </a:lnTo>
                <a:lnTo>
                  <a:pt x="261868" y="15518"/>
                </a:lnTo>
                <a:lnTo>
                  <a:pt x="206225" y="26897"/>
                </a:lnTo>
                <a:lnTo>
                  <a:pt x="155724" y="40949"/>
                </a:lnTo>
                <a:lnTo>
                  <a:pt x="111066" y="57414"/>
                </a:lnTo>
                <a:lnTo>
                  <a:pt x="72954" y="76033"/>
                </a:lnTo>
                <a:lnTo>
                  <a:pt x="19174" y="118700"/>
                </a:lnTo>
                <a:lnTo>
                  <a:pt x="0" y="166877"/>
                </a:lnTo>
                <a:lnTo>
                  <a:pt x="4910" y="191526"/>
                </a:lnTo>
                <a:lnTo>
                  <a:pt x="42089" y="237207"/>
                </a:lnTo>
                <a:lnTo>
                  <a:pt x="111066" y="276341"/>
                </a:lnTo>
                <a:lnTo>
                  <a:pt x="155724" y="292806"/>
                </a:lnTo>
                <a:lnTo>
                  <a:pt x="206225" y="306858"/>
                </a:lnTo>
                <a:lnTo>
                  <a:pt x="261868" y="318237"/>
                </a:lnTo>
                <a:lnTo>
                  <a:pt x="321951" y="326686"/>
                </a:lnTo>
                <a:lnTo>
                  <a:pt x="385771" y="331945"/>
                </a:lnTo>
                <a:lnTo>
                  <a:pt x="452627" y="333755"/>
                </a:lnTo>
                <a:lnTo>
                  <a:pt x="519484" y="331945"/>
                </a:lnTo>
                <a:lnTo>
                  <a:pt x="583304" y="326686"/>
                </a:lnTo>
                <a:lnTo>
                  <a:pt x="643387" y="318237"/>
                </a:lnTo>
                <a:lnTo>
                  <a:pt x="699030" y="306858"/>
                </a:lnTo>
                <a:lnTo>
                  <a:pt x="749531" y="292806"/>
                </a:lnTo>
                <a:lnTo>
                  <a:pt x="794189" y="276341"/>
                </a:lnTo>
                <a:lnTo>
                  <a:pt x="832301" y="257722"/>
                </a:lnTo>
                <a:lnTo>
                  <a:pt x="886081" y="215055"/>
                </a:lnTo>
                <a:lnTo>
                  <a:pt x="900345" y="191526"/>
                </a:lnTo>
                <a:lnTo>
                  <a:pt x="905256" y="1668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35455" y="2171192"/>
            <a:ext cx="43180" cy="532130"/>
          </a:xfrm>
          <a:custGeom>
            <a:avLst/>
            <a:gdLst/>
            <a:ahLst/>
            <a:cxnLst/>
            <a:rect l="l" t="t" r="r" b="b"/>
            <a:pathLst>
              <a:path w="43180" h="532130">
                <a:moveTo>
                  <a:pt x="0" y="531876"/>
                </a:moveTo>
                <a:lnTo>
                  <a:pt x="42672" y="531876"/>
                </a:lnTo>
                <a:lnTo>
                  <a:pt x="42672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78127" y="2171192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6"/>
                </a:moveTo>
                <a:lnTo>
                  <a:pt x="13716" y="531876"/>
                </a:lnTo>
                <a:lnTo>
                  <a:pt x="13716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91844" y="2171192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6"/>
                </a:moveTo>
                <a:lnTo>
                  <a:pt x="13716" y="531876"/>
                </a:lnTo>
                <a:lnTo>
                  <a:pt x="13716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05560" y="2171192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6"/>
                </a:moveTo>
                <a:lnTo>
                  <a:pt x="13716" y="531876"/>
                </a:lnTo>
                <a:lnTo>
                  <a:pt x="13716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319275" y="2171192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6"/>
                </a:moveTo>
                <a:lnTo>
                  <a:pt x="13716" y="531876"/>
                </a:lnTo>
                <a:lnTo>
                  <a:pt x="13716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332991" y="2171192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6"/>
                </a:moveTo>
                <a:lnTo>
                  <a:pt x="13716" y="531876"/>
                </a:lnTo>
                <a:lnTo>
                  <a:pt x="13716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346708" y="2171192"/>
            <a:ext cx="15240" cy="532130"/>
          </a:xfrm>
          <a:custGeom>
            <a:avLst/>
            <a:gdLst/>
            <a:ahLst/>
            <a:cxnLst/>
            <a:rect l="l" t="t" r="r" b="b"/>
            <a:pathLst>
              <a:path w="15240" h="532130">
                <a:moveTo>
                  <a:pt x="0" y="531876"/>
                </a:moveTo>
                <a:lnTo>
                  <a:pt x="15240" y="531876"/>
                </a:lnTo>
                <a:lnTo>
                  <a:pt x="15240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361947" y="2171192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6"/>
                </a:moveTo>
                <a:lnTo>
                  <a:pt x="13716" y="531876"/>
                </a:lnTo>
                <a:lnTo>
                  <a:pt x="13716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375663" y="2171192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6"/>
                </a:moveTo>
                <a:lnTo>
                  <a:pt x="13716" y="531876"/>
                </a:lnTo>
                <a:lnTo>
                  <a:pt x="13716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389380" y="2171192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6"/>
                </a:moveTo>
                <a:lnTo>
                  <a:pt x="13716" y="531876"/>
                </a:lnTo>
                <a:lnTo>
                  <a:pt x="13716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406525" y="2171192"/>
            <a:ext cx="0" cy="532130"/>
          </a:xfrm>
          <a:custGeom>
            <a:avLst/>
            <a:gdLst/>
            <a:ahLst/>
            <a:cxnLst/>
            <a:rect l="l" t="t" r="r" b="b"/>
            <a:pathLst>
              <a:path h="532130">
                <a:moveTo>
                  <a:pt x="0" y="0"/>
                </a:moveTo>
                <a:lnTo>
                  <a:pt x="0" y="531876"/>
                </a:lnTo>
              </a:path>
            </a:pathLst>
          </a:custGeom>
          <a:ln w="6350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409700" y="2171192"/>
            <a:ext cx="2997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235455" y="2171192"/>
            <a:ext cx="474345" cy="532130"/>
          </a:xfrm>
          <a:custGeom>
            <a:avLst/>
            <a:gdLst/>
            <a:ahLst/>
            <a:cxnLst/>
            <a:rect l="l" t="t" r="r" b="b"/>
            <a:pathLst>
              <a:path w="474344" h="532130">
                <a:moveTo>
                  <a:pt x="0" y="531875"/>
                </a:moveTo>
                <a:lnTo>
                  <a:pt x="173736" y="531875"/>
                </a:lnTo>
                <a:lnTo>
                  <a:pt x="173736" y="132587"/>
                </a:lnTo>
                <a:lnTo>
                  <a:pt x="323088" y="132587"/>
                </a:lnTo>
                <a:lnTo>
                  <a:pt x="323088" y="220979"/>
                </a:lnTo>
                <a:lnTo>
                  <a:pt x="473963" y="220979"/>
                </a:lnTo>
                <a:lnTo>
                  <a:pt x="473963" y="0"/>
                </a:lnTo>
                <a:lnTo>
                  <a:pt x="0" y="0"/>
                </a:lnTo>
                <a:lnTo>
                  <a:pt x="0" y="5318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4708" y="2171192"/>
            <a:ext cx="304799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85697" y="2303779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288"/>
                </a:lnTo>
              </a:path>
            </a:pathLst>
          </a:custGeom>
          <a:ln w="761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89508" y="2171192"/>
            <a:ext cx="12700" cy="132715"/>
          </a:xfrm>
          <a:custGeom>
            <a:avLst/>
            <a:gdLst/>
            <a:ahLst/>
            <a:cxnLst/>
            <a:rect l="l" t="t" r="r" b="b"/>
            <a:pathLst>
              <a:path w="12700" h="132714">
                <a:moveTo>
                  <a:pt x="0" y="132587"/>
                </a:moveTo>
                <a:lnTo>
                  <a:pt x="12191" y="132587"/>
                </a:lnTo>
                <a:lnTo>
                  <a:pt x="12191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89508" y="2303779"/>
            <a:ext cx="12700" cy="399415"/>
          </a:xfrm>
          <a:custGeom>
            <a:avLst/>
            <a:gdLst/>
            <a:ahLst/>
            <a:cxnLst/>
            <a:rect l="l" t="t" r="r" b="b"/>
            <a:pathLst>
              <a:path w="12700" h="399414">
                <a:moveTo>
                  <a:pt x="0" y="399288"/>
                </a:moveTo>
                <a:lnTo>
                  <a:pt x="12191" y="399288"/>
                </a:lnTo>
                <a:lnTo>
                  <a:pt x="12191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01700" y="2171192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69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01700" y="2303779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69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15416" y="2171192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69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15416" y="2303779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69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29132" y="2171192"/>
            <a:ext cx="12700" cy="132715"/>
          </a:xfrm>
          <a:custGeom>
            <a:avLst/>
            <a:gdLst/>
            <a:ahLst/>
            <a:cxnLst/>
            <a:rect l="l" t="t" r="r" b="b"/>
            <a:pathLst>
              <a:path w="12700" h="132714">
                <a:moveTo>
                  <a:pt x="0" y="132587"/>
                </a:moveTo>
                <a:lnTo>
                  <a:pt x="12191" y="132587"/>
                </a:lnTo>
                <a:lnTo>
                  <a:pt x="12191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29132" y="2303779"/>
            <a:ext cx="12700" cy="399415"/>
          </a:xfrm>
          <a:custGeom>
            <a:avLst/>
            <a:gdLst/>
            <a:ahLst/>
            <a:cxnLst/>
            <a:rect l="l" t="t" r="r" b="b"/>
            <a:pathLst>
              <a:path w="12700" h="399414">
                <a:moveTo>
                  <a:pt x="0" y="399288"/>
                </a:moveTo>
                <a:lnTo>
                  <a:pt x="12191" y="399288"/>
                </a:lnTo>
                <a:lnTo>
                  <a:pt x="12191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41324" y="2171192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69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41324" y="2303779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69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55039" y="2171192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69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55039" y="2303779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69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68755" y="2171192"/>
            <a:ext cx="12700" cy="132715"/>
          </a:xfrm>
          <a:custGeom>
            <a:avLst/>
            <a:gdLst/>
            <a:ahLst/>
            <a:cxnLst/>
            <a:rect l="l" t="t" r="r" b="b"/>
            <a:pathLst>
              <a:path w="12700" h="132714">
                <a:moveTo>
                  <a:pt x="0" y="132587"/>
                </a:moveTo>
                <a:lnTo>
                  <a:pt x="12191" y="132587"/>
                </a:lnTo>
                <a:lnTo>
                  <a:pt x="12191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68755" y="2303779"/>
            <a:ext cx="12700" cy="399415"/>
          </a:xfrm>
          <a:custGeom>
            <a:avLst/>
            <a:gdLst/>
            <a:ahLst/>
            <a:cxnLst/>
            <a:rect l="l" t="t" r="r" b="b"/>
            <a:pathLst>
              <a:path w="12700" h="399414">
                <a:moveTo>
                  <a:pt x="0" y="399288"/>
                </a:moveTo>
                <a:lnTo>
                  <a:pt x="12191" y="399288"/>
                </a:lnTo>
                <a:lnTo>
                  <a:pt x="12191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80947" y="2171192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69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80947" y="2303779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69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94663" y="2171192"/>
            <a:ext cx="38100" cy="132715"/>
          </a:xfrm>
          <a:custGeom>
            <a:avLst/>
            <a:gdLst/>
            <a:ahLst/>
            <a:cxnLst/>
            <a:rect l="l" t="t" r="r" b="b"/>
            <a:pathLst>
              <a:path w="38100" h="132714">
                <a:moveTo>
                  <a:pt x="0" y="132587"/>
                </a:moveTo>
                <a:lnTo>
                  <a:pt x="38100" y="132587"/>
                </a:lnTo>
                <a:lnTo>
                  <a:pt x="38100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94663" y="2303779"/>
            <a:ext cx="38100" cy="399415"/>
          </a:xfrm>
          <a:custGeom>
            <a:avLst/>
            <a:gdLst/>
            <a:ahLst/>
            <a:cxnLst/>
            <a:rect l="l" t="t" r="r" b="b"/>
            <a:pathLst>
              <a:path w="38100" h="399414">
                <a:moveTo>
                  <a:pt x="0" y="399288"/>
                </a:moveTo>
                <a:lnTo>
                  <a:pt x="38100" y="399288"/>
                </a:lnTo>
                <a:lnTo>
                  <a:pt x="381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4708" y="2171192"/>
            <a:ext cx="448309" cy="532130"/>
          </a:xfrm>
          <a:custGeom>
            <a:avLst/>
            <a:gdLst/>
            <a:ahLst/>
            <a:cxnLst/>
            <a:rect l="l" t="t" r="r" b="b"/>
            <a:pathLst>
              <a:path w="448309" h="532130">
                <a:moveTo>
                  <a:pt x="297179" y="531875"/>
                </a:moveTo>
                <a:lnTo>
                  <a:pt x="448055" y="531875"/>
                </a:lnTo>
                <a:lnTo>
                  <a:pt x="448055" y="0"/>
                </a:lnTo>
                <a:lnTo>
                  <a:pt x="0" y="0"/>
                </a:lnTo>
                <a:lnTo>
                  <a:pt x="0" y="220979"/>
                </a:lnTo>
                <a:lnTo>
                  <a:pt x="149351" y="220979"/>
                </a:lnTo>
                <a:lnTo>
                  <a:pt x="149351" y="132587"/>
                </a:lnTo>
                <a:lnTo>
                  <a:pt x="297179" y="132587"/>
                </a:lnTo>
                <a:lnTo>
                  <a:pt x="297179" y="5318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480819" y="1320800"/>
            <a:ext cx="1524000" cy="838200"/>
          </a:xfrm>
          <a:custGeom>
            <a:avLst/>
            <a:gdLst/>
            <a:ahLst/>
            <a:cxnLst/>
            <a:rect l="l" t="t" r="r" b="b"/>
            <a:pathLst>
              <a:path w="1524000" h="838200">
                <a:moveTo>
                  <a:pt x="0" y="838200"/>
                </a:moveTo>
                <a:lnTo>
                  <a:pt x="0" y="0"/>
                </a:lnTo>
                <a:lnTo>
                  <a:pt x="1524000" y="0"/>
                </a:lnTo>
                <a:lnTo>
                  <a:pt x="1524000" y="457199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95019" y="1168400"/>
            <a:ext cx="2362200" cy="990600"/>
          </a:xfrm>
          <a:custGeom>
            <a:avLst/>
            <a:gdLst/>
            <a:ahLst/>
            <a:cxnLst/>
            <a:rect l="l" t="t" r="r" b="b"/>
            <a:pathLst>
              <a:path w="2362200" h="990600">
                <a:moveTo>
                  <a:pt x="0" y="990600"/>
                </a:moveTo>
                <a:lnTo>
                  <a:pt x="0" y="0"/>
                </a:lnTo>
                <a:lnTo>
                  <a:pt x="2362200" y="0"/>
                </a:lnTo>
                <a:lnTo>
                  <a:pt x="2362200" y="609599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0219" y="1016000"/>
            <a:ext cx="2819400" cy="1295400"/>
          </a:xfrm>
          <a:custGeom>
            <a:avLst/>
            <a:gdLst/>
            <a:ahLst/>
            <a:cxnLst/>
            <a:rect l="l" t="t" r="r" b="b"/>
            <a:pathLst>
              <a:path w="2819400" h="1295400">
                <a:moveTo>
                  <a:pt x="76200" y="1295400"/>
                </a:moveTo>
                <a:lnTo>
                  <a:pt x="0" y="1295400"/>
                </a:lnTo>
                <a:lnTo>
                  <a:pt x="0" y="0"/>
                </a:lnTo>
                <a:lnTo>
                  <a:pt x="2819400" y="0"/>
                </a:lnTo>
                <a:lnTo>
                  <a:pt x="2819400" y="761999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09420" y="1473200"/>
            <a:ext cx="1143000" cy="838200"/>
          </a:xfrm>
          <a:custGeom>
            <a:avLst/>
            <a:gdLst/>
            <a:ahLst/>
            <a:cxnLst/>
            <a:rect l="l" t="t" r="r" b="b"/>
            <a:pathLst>
              <a:path w="1143000" h="838200">
                <a:moveTo>
                  <a:pt x="0" y="838200"/>
                </a:moveTo>
                <a:lnTo>
                  <a:pt x="152400" y="838200"/>
                </a:lnTo>
                <a:lnTo>
                  <a:pt x="152400" y="0"/>
                </a:lnTo>
                <a:lnTo>
                  <a:pt x="1143000" y="0"/>
                </a:lnTo>
                <a:lnTo>
                  <a:pt x="1143000" y="304799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1795779" y="2882391"/>
            <a:ext cx="7035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6357620" y="977900"/>
            <a:ext cx="1600200" cy="800100"/>
          </a:xfrm>
          <a:custGeom>
            <a:avLst/>
            <a:gdLst/>
            <a:ahLst/>
            <a:cxnLst/>
            <a:rect l="l" t="t" r="r" b="b"/>
            <a:pathLst>
              <a:path w="1600200" h="800100">
                <a:moveTo>
                  <a:pt x="0" y="800100"/>
                </a:moveTo>
                <a:lnTo>
                  <a:pt x="0" y="266700"/>
                </a:lnTo>
                <a:lnTo>
                  <a:pt x="1600200" y="266700"/>
                </a:lnTo>
                <a:lnTo>
                  <a:pt x="1600200" y="0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205220" y="805687"/>
            <a:ext cx="1772920" cy="972819"/>
          </a:xfrm>
          <a:custGeom>
            <a:avLst/>
            <a:gdLst/>
            <a:ahLst/>
            <a:cxnLst/>
            <a:rect l="l" t="t" r="r" b="b"/>
            <a:pathLst>
              <a:path w="1772920" h="972819">
                <a:moveTo>
                  <a:pt x="0" y="972312"/>
                </a:moveTo>
                <a:lnTo>
                  <a:pt x="0" y="195072"/>
                </a:lnTo>
                <a:lnTo>
                  <a:pt x="1772411" y="195072"/>
                </a:lnTo>
                <a:lnTo>
                  <a:pt x="1772411" y="0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052820" y="596900"/>
            <a:ext cx="2400300" cy="1104900"/>
          </a:xfrm>
          <a:custGeom>
            <a:avLst/>
            <a:gdLst/>
            <a:ahLst/>
            <a:cxnLst/>
            <a:rect l="l" t="t" r="r" b="b"/>
            <a:pathLst>
              <a:path w="2400300" h="1104900">
                <a:moveTo>
                  <a:pt x="0" y="1104900"/>
                </a:moveTo>
                <a:lnTo>
                  <a:pt x="0" y="0"/>
                </a:lnTo>
                <a:lnTo>
                  <a:pt x="2400300" y="0"/>
                </a:lnTo>
                <a:lnTo>
                  <a:pt x="2400300" y="399288"/>
                </a:lnTo>
                <a:lnTo>
                  <a:pt x="2171700" y="399288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044688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9144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050783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53831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056880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059928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062976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066023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069071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072119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075168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078216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081264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085835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6096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091931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098028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6096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102600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105647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108695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111743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114792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117840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120888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123935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126983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130031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133080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3175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139176" y="1962404"/>
            <a:ext cx="0" cy="3390900"/>
          </a:xfrm>
          <a:custGeom>
            <a:avLst/>
            <a:gdLst/>
            <a:ahLst/>
            <a:cxnLst/>
            <a:rect l="l" t="t" r="r" b="b"/>
            <a:pathLst>
              <a:path h="3390900">
                <a:moveTo>
                  <a:pt x="0" y="0"/>
                </a:moveTo>
                <a:lnTo>
                  <a:pt x="0" y="3390899"/>
                </a:lnTo>
              </a:path>
            </a:pathLst>
          </a:custGeom>
          <a:ln w="9144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040116" y="1962404"/>
            <a:ext cx="105410" cy="3392804"/>
          </a:xfrm>
          <a:custGeom>
            <a:avLst/>
            <a:gdLst/>
            <a:ahLst/>
            <a:cxnLst/>
            <a:rect l="l" t="t" r="r" b="b"/>
            <a:pathLst>
              <a:path w="105409" h="3392804">
                <a:moveTo>
                  <a:pt x="105155" y="0"/>
                </a:moveTo>
                <a:lnTo>
                  <a:pt x="105155" y="3392423"/>
                </a:lnTo>
                <a:lnTo>
                  <a:pt x="0" y="3392423"/>
                </a:lnTo>
                <a:lnTo>
                  <a:pt x="0" y="0"/>
                </a:lnTo>
                <a:lnTo>
                  <a:pt x="1051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034019" y="5310632"/>
            <a:ext cx="112775" cy="124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916671" y="764540"/>
            <a:ext cx="24765" cy="1231900"/>
          </a:xfrm>
          <a:custGeom>
            <a:avLst/>
            <a:gdLst/>
            <a:ahLst/>
            <a:cxnLst/>
            <a:rect l="l" t="t" r="r" b="b"/>
            <a:pathLst>
              <a:path w="24765" h="1231900">
                <a:moveTo>
                  <a:pt x="0" y="1231392"/>
                </a:moveTo>
                <a:lnTo>
                  <a:pt x="24384" y="1231392"/>
                </a:lnTo>
                <a:lnTo>
                  <a:pt x="24384" y="0"/>
                </a:lnTo>
                <a:lnTo>
                  <a:pt x="0" y="0"/>
                </a:lnTo>
                <a:lnTo>
                  <a:pt x="0" y="1231392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941056" y="764540"/>
            <a:ext cx="18415" cy="1231900"/>
          </a:xfrm>
          <a:custGeom>
            <a:avLst/>
            <a:gdLst/>
            <a:ahLst/>
            <a:cxnLst/>
            <a:rect l="l" t="t" r="r" b="b"/>
            <a:pathLst>
              <a:path w="18415" h="1231900">
                <a:moveTo>
                  <a:pt x="0" y="1231392"/>
                </a:moveTo>
                <a:lnTo>
                  <a:pt x="18288" y="1231392"/>
                </a:lnTo>
                <a:lnTo>
                  <a:pt x="18288" y="0"/>
                </a:lnTo>
                <a:lnTo>
                  <a:pt x="0" y="0"/>
                </a:lnTo>
                <a:lnTo>
                  <a:pt x="0" y="1231392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959343" y="764540"/>
            <a:ext cx="12700" cy="1231900"/>
          </a:xfrm>
          <a:custGeom>
            <a:avLst/>
            <a:gdLst/>
            <a:ahLst/>
            <a:cxnLst/>
            <a:rect l="l" t="t" r="r" b="b"/>
            <a:pathLst>
              <a:path w="12700" h="1231900">
                <a:moveTo>
                  <a:pt x="0" y="1231392"/>
                </a:moveTo>
                <a:lnTo>
                  <a:pt x="12192" y="1231392"/>
                </a:lnTo>
                <a:lnTo>
                  <a:pt x="12192" y="0"/>
                </a:lnTo>
                <a:lnTo>
                  <a:pt x="0" y="0"/>
                </a:lnTo>
                <a:lnTo>
                  <a:pt x="0" y="1231392"/>
                </a:lnTo>
                <a:close/>
              </a:path>
            </a:pathLst>
          </a:custGeom>
          <a:solidFill>
            <a:srgbClr val="ADAD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975345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985252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12192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994395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000492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006588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012683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018780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024876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030971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037068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043164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049259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055356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061452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067547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073643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079740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086597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7620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093456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099552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105647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111743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117840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123935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130031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136128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142223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148319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154416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160511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166607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172704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178800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184895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190992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200897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1371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210804" y="764540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392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213852" y="764540"/>
            <a:ext cx="12700" cy="1231900"/>
          </a:xfrm>
          <a:custGeom>
            <a:avLst/>
            <a:gdLst/>
            <a:ahLst/>
            <a:cxnLst/>
            <a:rect l="l" t="t" r="r" b="b"/>
            <a:pathLst>
              <a:path w="12700" h="1231900">
                <a:moveTo>
                  <a:pt x="0" y="1231392"/>
                </a:moveTo>
                <a:lnTo>
                  <a:pt x="12192" y="1231392"/>
                </a:lnTo>
                <a:lnTo>
                  <a:pt x="12192" y="0"/>
                </a:lnTo>
                <a:lnTo>
                  <a:pt x="0" y="0"/>
                </a:lnTo>
                <a:lnTo>
                  <a:pt x="0" y="1231392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226043" y="764540"/>
            <a:ext cx="12700" cy="1231900"/>
          </a:xfrm>
          <a:custGeom>
            <a:avLst/>
            <a:gdLst/>
            <a:ahLst/>
            <a:cxnLst/>
            <a:rect l="l" t="t" r="r" b="b"/>
            <a:pathLst>
              <a:path w="12700" h="1231900">
                <a:moveTo>
                  <a:pt x="0" y="1231392"/>
                </a:moveTo>
                <a:lnTo>
                  <a:pt x="12192" y="1231392"/>
                </a:lnTo>
                <a:lnTo>
                  <a:pt x="12192" y="0"/>
                </a:lnTo>
                <a:lnTo>
                  <a:pt x="0" y="0"/>
                </a:lnTo>
                <a:lnTo>
                  <a:pt x="0" y="1231392"/>
                </a:lnTo>
                <a:close/>
              </a:path>
            </a:pathLst>
          </a:custGeom>
          <a:solidFill>
            <a:srgbClr val="7C7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238235" y="764540"/>
            <a:ext cx="18415" cy="1231900"/>
          </a:xfrm>
          <a:custGeom>
            <a:avLst/>
            <a:gdLst/>
            <a:ahLst/>
            <a:cxnLst/>
            <a:rect l="l" t="t" r="r" b="b"/>
            <a:pathLst>
              <a:path w="18415" h="1231900">
                <a:moveTo>
                  <a:pt x="0" y="1231392"/>
                </a:moveTo>
                <a:lnTo>
                  <a:pt x="18288" y="1231392"/>
                </a:lnTo>
                <a:lnTo>
                  <a:pt x="18288" y="0"/>
                </a:lnTo>
                <a:lnTo>
                  <a:pt x="0" y="0"/>
                </a:lnTo>
                <a:lnTo>
                  <a:pt x="0" y="1231392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916671" y="764540"/>
            <a:ext cx="341630" cy="1233170"/>
          </a:xfrm>
          <a:custGeom>
            <a:avLst/>
            <a:gdLst/>
            <a:ahLst/>
            <a:cxnLst/>
            <a:rect l="l" t="t" r="r" b="b"/>
            <a:pathLst>
              <a:path w="341629" h="1233170">
                <a:moveTo>
                  <a:pt x="341375" y="0"/>
                </a:moveTo>
                <a:lnTo>
                  <a:pt x="341375" y="1232916"/>
                </a:lnTo>
                <a:lnTo>
                  <a:pt x="0" y="1232916"/>
                </a:lnTo>
                <a:lnTo>
                  <a:pt x="0" y="0"/>
                </a:lnTo>
                <a:lnTo>
                  <a:pt x="341375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6943852" y="2882391"/>
            <a:ext cx="770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Rx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5900420" y="424687"/>
            <a:ext cx="2725420" cy="1277620"/>
          </a:xfrm>
          <a:custGeom>
            <a:avLst/>
            <a:gdLst/>
            <a:ahLst/>
            <a:cxnLst/>
            <a:rect l="l" t="t" r="r" b="b"/>
            <a:pathLst>
              <a:path w="2725420" h="1277620">
                <a:moveTo>
                  <a:pt x="0" y="1277112"/>
                </a:moveTo>
                <a:lnTo>
                  <a:pt x="0" y="0"/>
                </a:lnTo>
                <a:lnTo>
                  <a:pt x="2724911" y="0"/>
                </a:lnTo>
                <a:lnTo>
                  <a:pt x="2724911" y="819912"/>
                </a:lnTo>
                <a:lnTo>
                  <a:pt x="2343911" y="819912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61920" y="1752092"/>
            <a:ext cx="3964304" cy="2809240"/>
          </a:xfrm>
          <a:custGeom>
            <a:avLst/>
            <a:gdLst/>
            <a:ahLst/>
            <a:cxnLst/>
            <a:rect l="l" t="t" r="r" b="b"/>
            <a:pathLst>
              <a:path w="3964304" h="2809240">
                <a:moveTo>
                  <a:pt x="3963924" y="0"/>
                </a:moveTo>
                <a:lnTo>
                  <a:pt x="3963924" y="2808731"/>
                </a:lnTo>
                <a:lnTo>
                  <a:pt x="0" y="2808732"/>
                </a:lnTo>
                <a:lnTo>
                  <a:pt x="0" y="0"/>
                </a:lnTo>
                <a:lnTo>
                  <a:pt x="3963924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61920" y="1752092"/>
            <a:ext cx="3964304" cy="2809240"/>
          </a:xfrm>
          <a:custGeom>
            <a:avLst/>
            <a:gdLst/>
            <a:ahLst/>
            <a:cxnLst/>
            <a:rect l="l" t="t" r="r" b="b"/>
            <a:pathLst>
              <a:path w="3964304" h="2809240">
                <a:moveTo>
                  <a:pt x="3963924" y="0"/>
                </a:moveTo>
                <a:lnTo>
                  <a:pt x="3963924" y="2808731"/>
                </a:lnTo>
                <a:lnTo>
                  <a:pt x="0" y="2808732"/>
                </a:lnTo>
                <a:lnTo>
                  <a:pt x="0" y="0"/>
                </a:lnTo>
                <a:lnTo>
                  <a:pt x="3963924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2852420" y="2932684"/>
            <a:ext cx="34645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40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抵抗比</a:t>
            </a:r>
            <a:r>
              <a:rPr sz="40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4000" b="1" spc="-7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Rx/Rs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2018315" y="5500737"/>
            <a:ext cx="596074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9860" algn="l"/>
                <a:tab pos="2708275" algn="l"/>
              </a:tabLst>
            </a:pP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温度計</a:t>
            </a:r>
            <a:r>
              <a:rPr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SPRT</a:t>
            </a: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 の比率計測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212" name="正方形/長方形 211"/>
          <p:cNvSpPr/>
          <p:nvPr/>
        </p:nvSpPr>
        <p:spPr>
          <a:xfrm>
            <a:off x="2020570" y="6153269"/>
            <a:ext cx="665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参照抵抗Ｒｓと温度計ＳＰＲＴの抵抗値Ｒｘの抵抗比を求めます。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142239" y="324330"/>
            <a:ext cx="8675370" cy="1364476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560"/>
              </a:spcBef>
            </a:pPr>
            <a:r>
              <a:rPr lang="ja-JP" altLang="en-US" sz="4200" spc="-5" dirty="0" smtClean="0"/>
              <a:t>二つの抵抗測定技術</a:t>
            </a:r>
            <a:r>
              <a:rPr sz="4200" spc="-10" dirty="0" smtClean="0"/>
              <a:t>: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ja-JP" altLang="en-US" sz="4200" dirty="0" smtClean="0"/>
              <a:t>　　</a:t>
            </a:r>
            <a:r>
              <a:rPr lang="ja-JP" altLang="en-US" sz="36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計測不確かさ </a:t>
            </a:r>
            <a:r>
              <a:rPr sz="36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&lt; </a:t>
            </a:r>
            <a:r>
              <a:rPr lang="en-US" altLang="ja-JP" sz="36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0</a:t>
            </a:r>
            <a:r>
              <a:rPr sz="36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.1 </a:t>
            </a:r>
            <a:r>
              <a:rPr sz="36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PPM</a:t>
            </a:r>
            <a:r>
              <a:rPr lang="ja-JP" altLang="en-US" sz="36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の計測システム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1444" y="2025985"/>
            <a:ext cx="7851775" cy="4120359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lang="ja-JP" altLang="en-US"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高抵抗</a:t>
            </a:r>
            <a:r>
              <a:rPr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 1000</a:t>
            </a:r>
            <a:r>
              <a:rPr lang="en-US" altLang="ja-JP"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Ω</a:t>
            </a:r>
            <a:r>
              <a:rPr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- 1G</a:t>
            </a:r>
            <a:r>
              <a:rPr sz="3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3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Ω</a:t>
            </a:r>
            <a:endParaRPr sz="3600" dirty="0">
              <a:latin typeface="Times New Roman"/>
              <a:cs typeface="Times New Roman"/>
            </a:endParaRPr>
          </a:p>
          <a:p>
            <a:pPr marL="1583690">
              <a:lnSpc>
                <a:spcPct val="100000"/>
              </a:lnSpc>
              <a:spcBef>
                <a:spcPts val="705"/>
              </a:spcBef>
            </a:pPr>
            <a:r>
              <a:rPr lang="ja-JP" altLang="en-US" sz="28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バイナリー 電圧分圧器 技術</a:t>
            </a:r>
            <a:endParaRPr lang="en-US" altLang="ja-JP" sz="2800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altLang="ja-JP" sz="3100" b="1" dirty="0" smtClean="0">
                <a:latin typeface="+mj-ea"/>
                <a:ea typeface="+mj-ea"/>
                <a:cs typeface="Times New Roman"/>
              </a:rPr>
              <a:t>6000B</a:t>
            </a:r>
            <a:r>
              <a:rPr lang="ja-JP" altLang="en-US" sz="3100" b="1" dirty="0" smtClean="0">
                <a:latin typeface="+mj-ea"/>
                <a:ea typeface="+mj-ea"/>
                <a:cs typeface="Times New Roman"/>
              </a:rPr>
              <a:t>で製品化</a:t>
            </a:r>
            <a:endParaRPr sz="3100" b="1" dirty="0">
              <a:latin typeface="+mj-ea"/>
              <a:ea typeface="+mj-ea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2475"/>
              </a:spcBef>
              <a:tabLst>
                <a:tab pos="3263265" algn="l"/>
              </a:tabLst>
            </a:pPr>
            <a:r>
              <a:rPr lang="ja-JP" altLang="en-US"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低抵抗</a:t>
            </a:r>
            <a:r>
              <a:rPr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lang="ja-JP" altLang="en-US"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001 </a:t>
            </a:r>
            <a:r>
              <a:rPr lang="en-US" altLang="ja-JP"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Ω</a:t>
            </a:r>
            <a:r>
              <a:rPr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- 10K</a:t>
            </a:r>
            <a:r>
              <a:rPr sz="3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3600" spc="-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Ω</a:t>
            </a:r>
            <a:endParaRPr sz="3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lang="ja-JP" altLang="en-US" sz="28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バイナリーカレントコンパレータ技術（</a:t>
            </a:r>
            <a:r>
              <a:rPr lang="en-US" altLang="ja-JP" sz="28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MI</a:t>
            </a:r>
            <a:r>
              <a:rPr lang="ja-JP" altLang="en-US" sz="28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だけ）</a:t>
            </a:r>
            <a:endParaRPr lang="en-US" altLang="ja-JP" sz="2800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altLang="ja-JP" sz="3100" b="1" spc="-5" dirty="0" smtClean="0">
                <a:latin typeface="+mn-ea"/>
                <a:cs typeface="Times New Roman"/>
              </a:rPr>
              <a:t>6010</a:t>
            </a:r>
            <a:r>
              <a:rPr lang="ja-JP" altLang="en-US" sz="3100" b="1" spc="-5" dirty="0" smtClean="0">
                <a:latin typeface="+mn-ea"/>
                <a:cs typeface="Times New Roman"/>
              </a:rPr>
              <a:t>で製品化</a:t>
            </a:r>
            <a:endParaRPr sz="3100" b="1" dirty="0">
              <a:latin typeface="+mn-ea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09876" y="3873500"/>
            <a:ext cx="4648200" cy="0"/>
          </a:xfrm>
          <a:custGeom>
            <a:avLst/>
            <a:gdLst/>
            <a:ahLst/>
            <a:cxnLst/>
            <a:rect l="l" t="t" r="r" b="b"/>
            <a:pathLst>
              <a:path w="4648200">
                <a:moveTo>
                  <a:pt x="0" y="0"/>
                </a:moveTo>
                <a:lnTo>
                  <a:pt x="4648200" y="0"/>
                </a:lnTo>
              </a:path>
            </a:pathLst>
          </a:custGeom>
          <a:ln w="25908">
            <a:solidFill>
              <a:srgbClr val="FFE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620776" y="535419"/>
            <a:ext cx="6309931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000" spc="-5" dirty="0" smtClean="0">
                <a:solidFill>
                  <a:srgbClr val="FFFF67"/>
                </a:solidFill>
              </a:rPr>
              <a:t>バイナリー </a:t>
            </a:r>
            <a:r>
              <a:rPr lang="ja-JP" altLang="en-US" sz="4000" spc="-5" dirty="0">
                <a:solidFill>
                  <a:srgbClr val="FFFF67"/>
                </a:solidFill>
              </a:rPr>
              <a:t>電圧分圧器 </a:t>
            </a:r>
            <a:r>
              <a:rPr sz="4200" spc="-5" dirty="0" smtClean="0"/>
              <a:t>:</a:t>
            </a:r>
            <a:endParaRPr sz="4200" dirty="0"/>
          </a:p>
        </p:txBody>
      </p:sp>
      <p:sp>
        <p:nvSpPr>
          <p:cNvPr id="53" name="object 53"/>
          <p:cNvSpPr txBox="1"/>
          <p:nvPr/>
        </p:nvSpPr>
        <p:spPr>
          <a:xfrm>
            <a:off x="2987535" y="1729651"/>
            <a:ext cx="3448050" cy="373948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111250" indent="-304800">
              <a:lnSpc>
                <a:spcPct val="100000"/>
              </a:lnSpc>
              <a:spcBef>
                <a:spcPts val="1060"/>
              </a:spcBef>
              <a:buClr>
                <a:srgbClr val="FF0067"/>
              </a:buClr>
              <a:buChar char="•"/>
              <a:tabLst>
                <a:tab pos="1111885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内容</a:t>
            </a:r>
            <a:endParaRPr lang="en-US" altLang="ja-JP" sz="40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111250" indent="-304800">
              <a:lnSpc>
                <a:spcPct val="100000"/>
              </a:lnSpc>
              <a:spcBef>
                <a:spcPts val="1060"/>
              </a:spcBef>
              <a:buClr>
                <a:srgbClr val="FF0067"/>
              </a:buClr>
              <a:buChar char="•"/>
              <a:tabLst>
                <a:tab pos="1111885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解析</a:t>
            </a:r>
            <a:r>
              <a:rPr lang="ja-JP" altLang="en-US"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方法</a:t>
            </a:r>
            <a:endParaRPr sz="4000" dirty="0">
              <a:latin typeface="Times New Roman"/>
              <a:cs typeface="Times New Roman"/>
            </a:endParaRPr>
          </a:p>
          <a:p>
            <a:pPr marL="702945" indent="-304800">
              <a:lnSpc>
                <a:spcPct val="100000"/>
              </a:lnSpc>
              <a:spcBef>
                <a:spcPts val="960"/>
              </a:spcBef>
              <a:buClr>
                <a:srgbClr val="FF0067"/>
              </a:buClr>
              <a:buChar char="•"/>
              <a:tabLst>
                <a:tab pos="703580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計測限界</a:t>
            </a:r>
            <a:endParaRPr sz="4000" dirty="0">
              <a:latin typeface="Times New Roman"/>
              <a:cs typeface="Times New Roman"/>
            </a:endParaRPr>
          </a:p>
          <a:p>
            <a:pPr marL="675005" indent="-304800">
              <a:lnSpc>
                <a:spcPct val="100000"/>
              </a:lnSpc>
              <a:spcBef>
                <a:spcPts val="960"/>
              </a:spcBef>
              <a:buClr>
                <a:srgbClr val="FF0067"/>
              </a:buClr>
              <a:buChar char="•"/>
              <a:tabLst>
                <a:tab pos="675640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有利な点</a:t>
            </a:r>
            <a:endParaRPr sz="4000" dirty="0" smtClean="0">
              <a:latin typeface="Times New Roman"/>
              <a:cs typeface="Times New Roman"/>
            </a:endParaRPr>
          </a:p>
          <a:p>
            <a:pPr marL="574675" indent="-304800">
              <a:lnSpc>
                <a:spcPct val="100000"/>
              </a:lnSpc>
              <a:spcBef>
                <a:spcPts val="960"/>
              </a:spcBef>
              <a:buClr>
                <a:srgbClr val="FF0067"/>
              </a:buClr>
              <a:buChar char="•"/>
              <a:tabLst>
                <a:tab pos="575310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適用例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582676" y="459219"/>
            <a:ext cx="6415024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000" spc="-5" dirty="0" smtClean="0">
                <a:solidFill>
                  <a:srgbClr val="FFFF67"/>
                </a:solidFill>
              </a:rPr>
              <a:t>バイナリー </a:t>
            </a:r>
            <a:r>
              <a:rPr lang="ja-JP" altLang="en-US" sz="4000" spc="-5" dirty="0">
                <a:solidFill>
                  <a:srgbClr val="FFFF67"/>
                </a:solidFill>
              </a:rPr>
              <a:t>電圧分圧器 </a:t>
            </a:r>
            <a:r>
              <a:rPr sz="4200" spc="-5" dirty="0" smtClean="0"/>
              <a:t>:</a:t>
            </a:r>
            <a:r>
              <a:rPr lang="ja-JP" altLang="en-US" sz="4200" spc="-5" dirty="0" smtClean="0"/>
              <a:t>内容</a:t>
            </a:r>
            <a:endParaRPr sz="4200" dirty="0"/>
          </a:p>
        </p:txBody>
      </p:sp>
      <p:sp>
        <p:nvSpPr>
          <p:cNvPr id="53" name="object 53"/>
          <p:cNvSpPr/>
          <p:nvPr/>
        </p:nvSpPr>
        <p:spPr>
          <a:xfrm>
            <a:off x="1491488" y="3942079"/>
            <a:ext cx="0" cy="2217420"/>
          </a:xfrm>
          <a:custGeom>
            <a:avLst/>
            <a:gdLst/>
            <a:ahLst/>
            <a:cxnLst/>
            <a:rect l="l" t="t" r="r" b="b"/>
            <a:pathLst>
              <a:path h="2217420">
                <a:moveTo>
                  <a:pt x="0" y="0"/>
                </a:moveTo>
                <a:lnTo>
                  <a:pt x="0" y="221742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71091" y="3942079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53744" y="3568700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4">
                <a:moveTo>
                  <a:pt x="0" y="0"/>
                </a:moveTo>
                <a:lnTo>
                  <a:pt x="473963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91488" y="6159500"/>
            <a:ext cx="1536700" cy="0"/>
          </a:xfrm>
          <a:custGeom>
            <a:avLst/>
            <a:gdLst/>
            <a:ahLst/>
            <a:cxnLst/>
            <a:rect l="l" t="t" r="r" b="b"/>
            <a:pathLst>
              <a:path w="1536700">
                <a:moveTo>
                  <a:pt x="0" y="0"/>
                </a:moveTo>
                <a:lnTo>
                  <a:pt x="1536192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91488" y="1429003"/>
            <a:ext cx="1536700" cy="0"/>
          </a:xfrm>
          <a:custGeom>
            <a:avLst/>
            <a:gdLst/>
            <a:ahLst/>
            <a:cxnLst/>
            <a:rect l="l" t="t" r="r" b="b"/>
            <a:pathLst>
              <a:path w="1536700">
                <a:moveTo>
                  <a:pt x="0" y="0"/>
                </a:moveTo>
                <a:lnTo>
                  <a:pt x="1536191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01644" y="1429003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5">
                <a:moveTo>
                  <a:pt x="0" y="0"/>
                </a:moveTo>
                <a:lnTo>
                  <a:pt x="0" y="147827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01644" y="1869439"/>
            <a:ext cx="0" cy="3845560"/>
          </a:xfrm>
          <a:custGeom>
            <a:avLst/>
            <a:gdLst/>
            <a:ahLst/>
            <a:cxnLst/>
            <a:rect l="l" t="t" r="r" b="b"/>
            <a:pathLst>
              <a:path h="3845560">
                <a:moveTo>
                  <a:pt x="0" y="0"/>
                </a:moveTo>
                <a:lnTo>
                  <a:pt x="0" y="3845052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01644" y="6010147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81276" y="1429003"/>
            <a:ext cx="0" cy="2068195"/>
          </a:xfrm>
          <a:custGeom>
            <a:avLst/>
            <a:gdLst/>
            <a:ahLst/>
            <a:cxnLst/>
            <a:rect l="l" t="t" r="r" b="b"/>
            <a:pathLst>
              <a:path h="2068195">
                <a:moveTo>
                  <a:pt x="0" y="0"/>
                </a:moveTo>
                <a:lnTo>
                  <a:pt x="0" y="2068068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81276" y="3492500"/>
            <a:ext cx="192405" cy="5080"/>
          </a:xfrm>
          <a:custGeom>
            <a:avLst/>
            <a:gdLst/>
            <a:ahLst/>
            <a:cxnLst/>
            <a:rect l="l" t="t" r="r" b="b"/>
            <a:pathLst>
              <a:path w="192405" h="5079">
                <a:moveTo>
                  <a:pt x="0" y="4572"/>
                </a:moveTo>
                <a:lnTo>
                  <a:pt x="192024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44700" y="3340100"/>
            <a:ext cx="866140" cy="2819400"/>
          </a:xfrm>
          <a:custGeom>
            <a:avLst/>
            <a:gdLst/>
            <a:ahLst/>
            <a:cxnLst/>
            <a:rect l="l" t="t" r="r" b="b"/>
            <a:pathLst>
              <a:path w="866139" h="2819400">
                <a:moveTo>
                  <a:pt x="245363" y="146303"/>
                </a:moveTo>
                <a:lnTo>
                  <a:pt x="245363" y="0"/>
                </a:lnTo>
                <a:lnTo>
                  <a:pt x="617219" y="0"/>
                </a:lnTo>
                <a:lnTo>
                  <a:pt x="865632" y="294132"/>
                </a:lnTo>
                <a:lnTo>
                  <a:pt x="617219" y="594360"/>
                </a:lnTo>
                <a:lnTo>
                  <a:pt x="245363" y="594360"/>
                </a:lnTo>
                <a:lnTo>
                  <a:pt x="245363" y="146303"/>
                </a:lnTo>
                <a:lnTo>
                  <a:pt x="245363" y="443484"/>
                </a:lnTo>
                <a:lnTo>
                  <a:pt x="0" y="443484"/>
                </a:lnTo>
                <a:lnTo>
                  <a:pt x="0" y="281940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10332" y="1429003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027679" y="6159500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5">
                <a:moveTo>
                  <a:pt x="0" y="0"/>
                </a:moveTo>
                <a:lnTo>
                  <a:pt x="473964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98596" y="15935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98596" y="18862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92500" y="60116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98596" y="5751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22623" y="5854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45484" y="17261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737864" y="1723135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091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12411" y="1723135"/>
            <a:ext cx="955548" cy="3259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53203" y="3052064"/>
            <a:ext cx="236220" cy="2811780"/>
          </a:xfrm>
          <a:custGeom>
            <a:avLst/>
            <a:gdLst/>
            <a:ahLst/>
            <a:cxnLst/>
            <a:rect l="l" t="t" r="r" b="b"/>
            <a:pathLst>
              <a:path w="236220" h="2811779">
                <a:moveTo>
                  <a:pt x="0" y="0"/>
                </a:moveTo>
                <a:lnTo>
                  <a:pt x="236220" y="147827"/>
                </a:lnTo>
                <a:lnTo>
                  <a:pt x="0" y="297180"/>
                </a:lnTo>
                <a:lnTo>
                  <a:pt x="236220" y="445008"/>
                </a:lnTo>
                <a:lnTo>
                  <a:pt x="0" y="591312"/>
                </a:lnTo>
                <a:lnTo>
                  <a:pt x="236220" y="740663"/>
                </a:lnTo>
                <a:lnTo>
                  <a:pt x="0" y="890015"/>
                </a:lnTo>
                <a:lnTo>
                  <a:pt x="236220" y="1036320"/>
                </a:lnTo>
                <a:lnTo>
                  <a:pt x="0" y="1182624"/>
                </a:lnTo>
                <a:lnTo>
                  <a:pt x="236220" y="1331976"/>
                </a:lnTo>
                <a:lnTo>
                  <a:pt x="0" y="1479803"/>
                </a:lnTo>
                <a:lnTo>
                  <a:pt x="117348" y="1627632"/>
                </a:lnTo>
                <a:lnTo>
                  <a:pt x="117348" y="281178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09820" y="3792728"/>
            <a:ext cx="234950" cy="149860"/>
          </a:xfrm>
          <a:custGeom>
            <a:avLst/>
            <a:gdLst/>
            <a:ahLst/>
            <a:cxnLst/>
            <a:rect l="l" t="t" r="r" b="b"/>
            <a:pathLst>
              <a:path w="234950" h="149860">
                <a:moveTo>
                  <a:pt x="0" y="0"/>
                </a:moveTo>
                <a:lnTo>
                  <a:pt x="234695" y="149351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09820" y="3644900"/>
            <a:ext cx="234950" cy="147955"/>
          </a:xfrm>
          <a:custGeom>
            <a:avLst/>
            <a:gdLst/>
            <a:ahLst/>
            <a:cxnLst/>
            <a:rect l="l" t="t" r="r" b="b"/>
            <a:pathLst>
              <a:path w="234950" h="147954">
                <a:moveTo>
                  <a:pt x="0" y="147827"/>
                </a:moveTo>
                <a:lnTo>
                  <a:pt x="234695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501644" y="5854700"/>
            <a:ext cx="295910" cy="155575"/>
          </a:xfrm>
          <a:custGeom>
            <a:avLst/>
            <a:gdLst/>
            <a:ahLst/>
            <a:cxnLst/>
            <a:rect l="l" t="t" r="r" b="b"/>
            <a:pathLst>
              <a:path w="295910" h="155575">
                <a:moveTo>
                  <a:pt x="0" y="155448"/>
                </a:moveTo>
                <a:lnTo>
                  <a:pt x="295655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501644" y="1576832"/>
            <a:ext cx="236220" cy="146685"/>
          </a:xfrm>
          <a:custGeom>
            <a:avLst/>
            <a:gdLst/>
            <a:ahLst/>
            <a:cxnLst/>
            <a:rect l="l" t="t" r="r" b="b"/>
            <a:pathLst>
              <a:path w="236220" h="146685">
                <a:moveTo>
                  <a:pt x="0" y="0"/>
                </a:moveTo>
                <a:lnTo>
                  <a:pt x="236219" y="146304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10332" y="3644900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01644" y="36464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920488" y="3792728"/>
            <a:ext cx="1010919" cy="5080"/>
          </a:xfrm>
          <a:custGeom>
            <a:avLst/>
            <a:gdLst/>
            <a:ahLst/>
            <a:cxnLst/>
            <a:rect l="l" t="t" r="r" b="b"/>
            <a:pathLst>
              <a:path w="1010920" h="5079">
                <a:moveTo>
                  <a:pt x="0" y="0"/>
                </a:moveTo>
                <a:lnTo>
                  <a:pt x="1010412" y="4571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77076" y="3792728"/>
            <a:ext cx="472440" cy="0"/>
          </a:xfrm>
          <a:custGeom>
            <a:avLst/>
            <a:gdLst/>
            <a:ahLst/>
            <a:cxnLst/>
            <a:rect l="l" t="t" r="r" b="b"/>
            <a:pathLst>
              <a:path w="472440">
                <a:moveTo>
                  <a:pt x="0" y="0"/>
                </a:moveTo>
                <a:lnTo>
                  <a:pt x="47244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975608" y="1723135"/>
            <a:ext cx="708660" cy="0"/>
          </a:xfrm>
          <a:custGeom>
            <a:avLst/>
            <a:gdLst/>
            <a:ahLst/>
            <a:cxnLst/>
            <a:rect l="l" t="t" r="r" b="b"/>
            <a:pathLst>
              <a:path w="708660">
                <a:moveTo>
                  <a:pt x="0" y="0"/>
                </a:moveTo>
                <a:lnTo>
                  <a:pt x="708659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897371" y="350164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9144">
            <a:solidFill>
              <a:srgbClr val="01C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897371" y="350774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9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897371" y="351231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6096">
            <a:solidFill>
              <a:srgbClr val="01C8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897371" y="35184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6096">
            <a:solidFill>
              <a:srgbClr val="01C7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897371" y="352297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7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897371" y="352602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6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97371" y="35290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897371" y="35336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6096">
            <a:solidFill>
              <a:srgbClr val="00C5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97371" y="353822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5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897371" y="354126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4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97371" y="354431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4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97371" y="354736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3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97371" y="355041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97371" y="355345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1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897371" y="35565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0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897371" y="355955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897371" y="356260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897371" y="356565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C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897371" y="356870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97371" y="35717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A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97371" y="357479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9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897371" y="357784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8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897371" y="358089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8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97371" y="358394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7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897371" y="358698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5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97371" y="359003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3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97371" y="359308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1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897371" y="359613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F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897371" y="359917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897371" y="360222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C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97371" y="36052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897371" y="360832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A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97371" y="361137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97371" y="361442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4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897371" y="361746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897371" y="362051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0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897371" y="362356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97371" y="362661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D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897371" y="362965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B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897371" y="36327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9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97371" y="363575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97371" y="363880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3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97371" y="364185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2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97371" y="364490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0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97371" y="36479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E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97371" y="365099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A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897371" y="365404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7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97371" y="365709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6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97371" y="366014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3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97371" y="366318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97371" y="366623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897371" y="366928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897371" y="367233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9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897371" y="367537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6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897371" y="367842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3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897371" y="36814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0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897371" y="368452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97371" y="368757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B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897371" y="369062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9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897371" y="369366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6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897371" y="369671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897371" y="369976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F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897371" y="370281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D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897371" y="370585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B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897371" y="37089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7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897371" y="371195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4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897371" y="371500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2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897371" y="371805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0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97371" y="372110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897371" y="37241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9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897371" y="372719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7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897371" y="373024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6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897371" y="373329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3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897371" y="373634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0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897371" y="373938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D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897371" y="374243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97371" y="374548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9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97371" y="374853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897371" y="375157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4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897371" y="375462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1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897371" y="37576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E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897371" y="376072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C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897371" y="376377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A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897371" y="376682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8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897371" y="376986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5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97371" y="377291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2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897371" y="377596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897371" y="377901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1F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897371" y="378205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1B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897371" y="37851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14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897371" y="378815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12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897371" y="379120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09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897371" y="37957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897371" y="38003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12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897371" y="380339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14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897371" y="380644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1B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897371" y="380949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1F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897371" y="381254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897371" y="381558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2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897371" y="381863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5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897371" y="382168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8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897371" y="382473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A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897371" y="382777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C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897371" y="383082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2E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897371" y="38338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1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897371" y="383692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3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897371" y="383997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897371" y="384302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9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897371" y="384606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897371" y="384911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3D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897371" y="385216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0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897371" y="385521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3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897371" y="385825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6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897371" y="38613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7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897371" y="386435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9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897371" y="386740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4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897371" y="387045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0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897371" y="387350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2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897371" y="38765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4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897371" y="387959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7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897371" y="388264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B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897371" y="388569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D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897371" y="388874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5F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897371" y="389178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897371" y="389483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6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897371" y="389788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9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897371" y="390093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B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897371" y="390397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6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897371" y="390702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0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897371" y="39100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3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897371" y="391312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6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897371" y="391617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9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897371" y="391922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897371" y="392226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7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897371" y="392531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897371" y="392836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3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897371" y="393141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6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897371" y="393445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7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897371" y="39375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A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897371" y="394055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8E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897371" y="394360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0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897371" y="394665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2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897371" y="394970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3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897371" y="39527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897371" y="395579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9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897371" y="395884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B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897371" y="396189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D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897371" y="396494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897371" y="396798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0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897371" y="397103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897371" y="397408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4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897371" y="397713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897371" y="398017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A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97371" y="398322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897371" y="39862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C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97371" y="398932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897371" y="399237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AF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897371" y="399542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1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897371" y="399846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3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897371" y="400151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5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897371" y="400456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7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897371" y="400761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8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897371" y="4010659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8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897371" y="40137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9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897371" y="401675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A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897371" y="401980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897371" y="4022852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C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97371" y="402590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B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97371" y="40289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897371" y="403199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0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897371" y="403504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1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897371" y="403809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897371" y="4041140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3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897371" y="404418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4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897371" y="404723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4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97371" y="405028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0C5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897371" y="405485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6096">
            <a:solidFill>
              <a:srgbClr val="00C5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897371" y="405942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897371" y="406247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6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897371" y="4065523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7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897371" y="407009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6096">
            <a:solidFill>
              <a:srgbClr val="01C7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897371" y="4076191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6096">
            <a:solidFill>
              <a:srgbClr val="01C8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897371" y="4080764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9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897371" y="4085335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6096">
            <a:solidFill>
              <a:srgbClr val="01C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897371" y="4089908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579" y="0"/>
                </a:lnTo>
              </a:path>
            </a:pathLst>
          </a:custGeom>
          <a:ln w="3175">
            <a:solidFill>
              <a:srgbClr val="01C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897371" y="3497071"/>
            <a:ext cx="829310" cy="593090"/>
          </a:xfrm>
          <a:custGeom>
            <a:avLst/>
            <a:gdLst/>
            <a:ahLst/>
            <a:cxnLst/>
            <a:rect l="l" t="t" r="r" b="b"/>
            <a:pathLst>
              <a:path w="829309" h="593089">
                <a:moveTo>
                  <a:pt x="829055" y="0"/>
                </a:moveTo>
                <a:lnTo>
                  <a:pt x="829055" y="592836"/>
                </a:lnTo>
                <a:lnTo>
                  <a:pt x="0" y="592836"/>
                </a:lnTo>
                <a:lnTo>
                  <a:pt x="0" y="0"/>
                </a:lnTo>
                <a:lnTo>
                  <a:pt x="8290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776464" y="2547620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5">
                <a:moveTo>
                  <a:pt x="0" y="0"/>
                </a:moveTo>
                <a:lnTo>
                  <a:pt x="0" y="147828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7720076" y="2654300"/>
            <a:ext cx="116205" cy="696595"/>
          </a:xfrm>
          <a:custGeom>
            <a:avLst/>
            <a:gdLst/>
            <a:ahLst/>
            <a:cxnLst/>
            <a:rect l="l" t="t" r="r" b="b"/>
            <a:pathLst>
              <a:path w="116204" h="696595">
                <a:moveTo>
                  <a:pt x="54864" y="0"/>
                </a:moveTo>
                <a:lnTo>
                  <a:pt x="0" y="76199"/>
                </a:lnTo>
                <a:lnTo>
                  <a:pt x="115824" y="153923"/>
                </a:lnTo>
                <a:lnTo>
                  <a:pt x="0" y="233171"/>
                </a:lnTo>
                <a:lnTo>
                  <a:pt x="115824" y="309371"/>
                </a:lnTo>
                <a:lnTo>
                  <a:pt x="0" y="387095"/>
                </a:lnTo>
                <a:lnTo>
                  <a:pt x="115824" y="464819"/>
                </a:lnTo>
                <a:lnTo>
                  <a:pt x="54864" y="541019"/>
                </a:lnTo>
                <a:lnTo>
                  <a:pt x="54864" y="696467"/>
                </a:lnTo>
              </a:path>
            </a:pathLst>
          </a:custGeom>
          <a:ln w="502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7776464" y="4153915"/>
            <a:ext cx="0" cy="144780"/>
          </a:xfrm>
          <a:custGeom>
            <a:avLst/>
            <a:gdLst/>
            <a:ahLst/>
            <a:cxnLst/>
            <a:rect l="l" t="t" r="r" b="b"/>
            <a:pathLst>
              <a:path h="144779">
                <a:moveTo>
                  <a:pt x="0" y="0"/>
                </a:moveTo>
                <a:lnTo>
                  <a:pt x="0" y="14478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7720076" y="4254500"/>
            <a:ext cx="116205" cy="702945"/>
          </a:xfrm>
          <a:custGeom>
            <a:avLst/>
            <a:gdLst/>
            <a:ahLst/>
            <a:cxnLst/>
            <a:rect l="l" t="t" r="r" b="b"/>
            <a:pathLst>
              <a:path w="116204" h="702945">
                <a:moveTo>
                  <a:pt x="54864" y="0"/>
                </a:moveTo>
                <a:lnTo>
                  <a:pt x="0" y="76200"/>
                </a:lnTo>
                <a:lnTo>
                  <a:pt x="115824" y="155448"/>
                </a:lnTo>
                <a:lnTo>
                  <a:pt x="0" y="233172"/>
                </a:lnTo>
                <a:lnTo>
                  <a:pt x="115824" y="310896"/>
                </a:lnTo>
                <a:lnTo>
                  <a:pt x="0" y="390144"/>
                </a:lnTo>
                <a:lnTo>
                  <a:pt x="115824" y="467867"/>
                </a:lnTo>
                <a:lnTo>
                  <a:pt x="54864" y="545591"/>
                </a:lnTo>
                <a:lnTo>
                  <a:pt x="54864" y="702563"/>
                </a:lnTo>
              </a:path>
            </a:pathLst>
          </a:custGeom>
          <a:ln w="502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776464" y="3288284"/>
            <a:ext cx="0" cy="876300"/>
          </a:xfrm>
          <a:custGeom>
            <a:avLst/>
            <a:gdLst/>
            <a:ahLst/>
            <a:cxnLst/>
            <a:rect l="l" t="t" r="r" b="b"/>
            <a:pathLst>
              <a:path h="876300">
                <a:moveTo>
                  <a:pt x="0" y="0"/>
                </a:moveTo>
                <a:lnTo>
                  <a:pt x="0" y="87630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776464" y="4882388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39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774940" y="25765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075423" y="37896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444231" y="3606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7336028" y="34467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444231" y="38994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328407" y="41158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334504" y="2578100"/>
            <a:ext cx="440690" cy="891540"/>
          </a:xfrm>
          <a:custGeom>
            <a:avLst/>
            <a:gdLst/>
            <a:ahLst/>
            <a:cxnLst/>
            <a:rect l="l" t="t" r="r" b="b"/>
            <a:pathLst>
              <a:path w="440690" h="891539">
                <a:moveTo>
                  <a:pt x="440436" y="0"/>
                </a:moveTo>
                <a:lnTo>
                  <a:pt x="0" y="0"/>
                </a:lnTo>
                <a:lnTo>
                  <a:pt x="0" y="891539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712456" y="2515616"/>
            <a:ext cx="128016" cy="12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272019" y="3407155"/>
            <a:ext cx="128015" cy="128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435088" y="3327908"/>
            <a:ext cx="340360" cy="291465"/>
          </a:xfrm>
          <a:custGeom>
            <a:avLst/>
            <a:gdLst/>
            <a:ahLst/>
            <a:cxnLst/>
            <a:rect l="l" t="t" r="r" b="b"/>
            <a:pathLst>
              <a:path w="340359" h="291464">
                <a:moveTo>
                  <a:pt x="0" y="291083"/>
                </a:moveTo>
                <a:lnTo>
                  <a:pt x="0" y="0"/>
                </a:lnTo>
                <a:lnTo>
                  <a:pt x="339851" y="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372604" y="3556508"/>
            <a:ext cx="128016" cy="12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712456" y="3265423"/>
            <a:ext cx="128016" cy="12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334504" y="4126484"/>
            <a:ext cx="440690" cy="820419"/>
          </a:xfrm>
          <a:custGeom>
            <a:avLst/>
            <a:gdLst/>
            <a:ahLst/>
            <a:cxnLst/>
            <a:rect l="l" t="t" r="r" b="b"/>
            <a:pathLst>
              <a:path w="440690" h="820420">
                <a:moveTo>
                  <a:pt x="0" y="0"/>
                </a:moveTo>
                <a:lnTo>
                  <a:pt x="0" y="819912"/>
                </a:lnTo>
                <a:lnTo>
                  <a:pt x="440436" y="819912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272019" y="4064000"/>
            <a:ext cx="128015" cy="12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712456" y="4883911"/>
            <a:ext cx="128016" cy="12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435088" y="3903979"/>
            <a:ext cx="340360" cy="280670"/>
          </a:xfrm>
          <a:custGeom>
            <a:avLst/>
            <a:gdLst/>
            <a:ahLst/>
            <a:cxnLst/>
            <a:rect l="l" t="t" r="r" b="b"/>
            <a:pathLst>
              <a:path w="340359" h="280670">
                <a:moveTo>
                  <a:pt x="0" y="0"/>
                </a:moveTo>
                <a:lnTo>
                  <a:pt x="0" y="280416"/>
                </a:lnTo>
                <a:lnTo>
                  <a:pt x="339851" y="280416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372604" y="3841496"/>
            <a:ext cx="128016" cy="1280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712456" y="4121911"/>
            <a:ext cx="128016" cy="12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527296" y="5228335"/>
            <a:ext cx="3248025" cy="629920"/>
          </a:xfrm>
          <a:custGeom>
            <a:avLst/>
            <a:gdLst/>
            <a:ahLst/>
            <a:cxnLst/>
            <a:rect l="l" t="t" r="r" b="b"/>
            <a:pathLst>
              <a:path w="3248025" h="629920">
                <a:moveTo>
                  <a:pt x="0" y="629412"/>
                </a:moveTo>
                <a:lnTo>
                  <a:pt x="3247643" y="629412"/>
                </a:lnTo>
                <a:lnTo>
                  <a:pt x="3247643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498340" y="1717039"/>
            <a:ext cx="3261360" cy="784860"/>
          </a:xfrm>
          <a:custGeom>
            <a:avLst/>
            <a:gdLst/>
            <a:ahLst/>
            <a:cxnLst/>
            <a:rect l="l" t="t" r="r" b="b"/>
            <a:pathLst>
              <a:path w="3261359" h="784860">
                <a:moveTo>
                  <a:pt x="0" y="0"/>
                </a:moveTo>
                <a:lnTo>
                  <a:pt x="3261360" y="0"/>
                </a:lnTo>
                <a:lnTo>
                  <a:pt x="3261360" y="78486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797300" y="5854700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76200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721100" y="1663700"/>
            <a:ext cx="15240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416300" y="1511300"/>
            <a:ext cx="15240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416300" y="1816100"/>
            <a:ext cx="15240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416300" y="3568700"/>
            <a:ext cx="152400" cy="152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997700" y="3721100"/>
            <a:ext cx="152400" cy="152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416300" y="5626100"/>
            <a:ext cx="152400" cy="152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416300" y="5930900"/>
            <a:ext cx="152400" cy="152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721100" y="5778500"/>
            <a:ext cx="152400" cy="152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638803" y="1663700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638803" y="1749044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638803" y="1834388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638803" y="1919732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638803" y="2005076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638803" y="2090420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638803" y="2175764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638803" y="2261107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638803" y="2346451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638803" y="2431795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638803" y="2517139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638803" y="2602483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8"/>
                </a:lnTo>
                <a:lnTo>
                  <a:pt x="12191" y="48768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638803" y="2687827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638803" y="2773172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638803" y="2858516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638803" y="2943860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638803" y="3029204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638803" y="3114548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638803" y="3199892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4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638803" y="3285235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638803" y="3370579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638803" y="3455923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638803" y="3541267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638803" y="3626611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638803" y="3711955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638803" y="3797300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638803" y="3882644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638803" y="3967988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638803" y="4053332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638803" y="4138676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638803" y="4224020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638803" y="4309364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638803" y="4394708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638803" y="4480052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638803" y="4565396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638803" y="4650740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638803" y="4736084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638803" y="4821428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638803" y="4906771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638803" y="4992115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638803" y="5077459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638803" y="5162803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638803" y="5248147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638803" y="5333491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638803" y="5418835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2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638803" y="5504179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638803" y="5589523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638803" y="5674867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638803" y="5760211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638803" y="5845555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0" y="48767"/>
                </a:lnTo>
                <a:lnTo>
                  <a:pt x="12191" y="48767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7683500" y="2501900"/>
            <a:ext cx="15240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7683500" y="3263900"/>
            <a:ext cx="15240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683500" y="4102100"/>
            <a:ext cx="152400" cy="152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683500" y="4864100"/>
            <a:ext cx="152400" cy="152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073900" y="3547364"/>
            <a:ext cx="187960" cy="250190"/>
          </a:xfrm>
          <a:custGeom>
            <a:avLst/>
            <a:gdLst/>
            <a:ahLst/>
            <a:cxnLst/>
            <a:rect l="l" t="t" r="r" b="b"/>
            <a:pathLst>
              <a:path w="187959" h="250189">
                <a:moveTo>
                  <a:pt x="0" y="249936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194295" y="3492500"/>
            <a:ext cx="108585" cy="119380"/>
          </a:xfrm>
          <a:custGeom>
            <a:avLst/>
            <a:gdLst/>
            <a:ahLst/>
            <a:cxnLst/>
            <a:rect l="l" t="t" r="r" b="b"/>
            <a:pathLst>
              <a:path w="108584" h="119379">
                <a:moveTo>
                  <a:pt x="108203" y="0"/>
                </a:moveTo>
                <a:lnTo>
                  <a:pt x="0" y="53339"/>
                </a:lnTo>
                <a:lnTo>
                  <a:pt x="64007" y="59436"/>
                </a:lnTo>
                <a:lnTo>
                  <a:pt x="86868" y="118872"/>
                </a:lnTo>
                <a:lnTo>
                  <a:pt x="108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 txBox="1"/>
          <p:nvPr/>
        </p:nvSpPr>
        <p:spPr>
          <a:xfrm>
            <a:off x="3952311" y="1858835"/>
            <a:ext cx="307777" cy="31799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lang="ja-JP" altLang="en-US" sz="2100" b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バイナリー電圧分圧器</a:t>
            </a:r>
            <a:endParaRPr sz="2100" b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997447" y="3161157"/>
            <a:ext cx="62865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DMM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2310892" y="4200639"/>
            <a:ext cx="532765" cy="5143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2069" marR="5080" indent="-40005">
              <a:lnSpc>
                <a:spcPct val="100600"/>
              </a:lnSpc>
              <a:spcBef>
                <a:spcPts val="8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Guard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DAC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904239" y="3594087"/>
            <a:ext cx="1111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1-100V</a:t>
            </a:r>
            <a:r>
              <a:rPr sz="18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883147" y="4176140"/>
            <a:ext cx="85407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Detector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7903971" y="2295651"/>
            <a:ext cx="34417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5"/>
              </a:spcBef>
            </a:pPr>
            <a:r>
              <a:rPr sz="2000" spc="0" dirty="0">
                <a:solidFill>
                  <a:srgbClr val="FFEED2"/>
                </a:solidFill>
                <a:latin typeface="Times New Roman"/>
                <a:cs typeface="Times New Roman"/>
              </a:rPr>
              <a:t>V</a:t>
            </a:r>
            <a:r>
              <a:rPr sz="1950" spc="-7" baseline="-21367" dirty="0">
                <a:solidFill>
                  <a:srgbClr val="FFEED2"/>
                </a:solidFill>
                <a:latin typeface="Times New Roman"/>
                <a:cs typeface="Times New Roman"/>
              </a:rPr>
              <a:t>1</a:t>
            </a:r>
            <a:endParaRPr sz="1950" baseline="-21367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1900" b="1" spc="-10" dirty="0">
                <a:solidFill>
                  <a:srgbClr val="FFFF67"/>
                </a:solidFill>
                <a:latin typeface="Times New Roman"/>
                <a:cs typeface="Times New Roman"/>
              </a:rPr>
              <a:t>Rx</a:t>
            </a:r>
            <a:endParaRPr sz="1900"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  <a:spcBef>
                <a:spcPts val="1115"/>
              </a:spcBef>
            </a:pPr>
            <a:r>
              <a:rPr sz="2000" spc="0" dirty="0">
                <a:solidFill>
                  <a:srgbClr val="FFEED2"/>
                </a:solidFill>
                <a:latin typeface="Times New Roman"/>
                <a:cs typeface="Times New Roman"/>
              </a:rPr>
              <a:t>V</a:t>
            </a:r>
            <a:r>
              <a:rPr sz="1950" spc="-7" baseline="-21367" dirty="0">
                <a:solidFill>
                  <a:srgbClr val="FFEED2"/>
                </a:solidFill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7914640" y="3895852"/>
            <a:ext cx="333375" cy="875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05"/>
              </a:spcBef>
            </a:pPr>
            <a:r>
              <a:rPr sz="2000" spc="0" dirty="0">
                <a:solidFill>
                  <a:srgbClr val="FFEED2"/>
                </a:solidFill>
                <a:latin typeface="Times New Roman"/>
                <a:cs typeface="Times New Roman"/>
              </a:rPr>
              <a:t>V</a:t>
            </a:r>
            <a:r>
              <a:rPr sz="1950" spc="-7" baseline="-21367" dirty="0">
                <a:solidFill>
                  <a:srgbClr val="FFEED2"/>
                </a:solidFill>
                <a:latin typeface="Times New Roman"/>
                <a:cs typeface="Times New Roman"/>
              </a:rPr>
              <a:t>3</a:t>
            </a:r>
            <a:endParaRPr sz="1950" baseline="-21367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1900" b="1" spc="-10" dirty="0">
                <a:solidFill>
                  <a:srgbClr val="FFFF67"/>
                </a:solidFill>
                <a:latin typeface="Times New Roman"/>
                <a:cs typeface="Times New Roman"/>
              </a:rPr>
              <a:t>Rs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7955788" y="4962652"/>
            <a:ext cx="2921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0" dirty="0">
                <a:solidFill>
                  <a:srgbClr val="FFEED2"/>
                </a:solidFill>
                <a:latin typeface="Times New Roman"/>
                <a:cs typeface="Times New Roman"/>
              </a:rPr>
              <a:t>V</a:t>
            </a:r>
            <a:r>
              <a:rPr sz="1950" spc="-7" baseline="-21367" dirty="0">
                <a:solidFill>
                  <a:srgbClr val="FFEED2"/>
                </a:solidFill>
                <a:latin typeface="Times New Roman"/>
                <a:cs typeface="Times New Roman"/>
              </a:rPr>
              <a:t>4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369" name="object 369"/>
          <p:cNvSpPr/>
          <p:nvPr/>
        </p:nvSpPr>
        <p:spPr>
          <a:xfrm>
            <a:off x="1511300" y="1435100"/>
            <a:ext cx="0" cy="2133600"/>
          </a:xfrm>
          <a:custGeom>
            <a:avLst/>
            <a:gdLst/>
            <a:ahLst/>
            <a:cxnLst/>
            <a:rect l="l" t="t" r="r" b="b"/>
            <a:pathLst>
              <a:path h="2133600">
                <a:moveTo>
                  <a:pt x="0" y="0"/>
                </a:moveTo>
                <a:lnTo>
                  <a:pt x="0" y="213360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38348" y="3544315"/>
            <a:ext cx="2030095" cy="253365"/>
          </a:xfrm>
          <a:custGeom>
            <a:avLst/>
            <a:gdLst/>
            <a:ahLst/>
            <a:cxnLst/>
            <a:rect l="l" t="t" r="r" b="b"/>
            <a:pathLst>
              <a:path w="2030095" h="253364">
                <a:moveTo>
                  <a:pt x="0" y="252984"/>
                </a:moveTo>
                <a:lnTo>
                  <a:pt x="2029967" y="252984"/>
                </a:lnTo>
                <a:lnTo>
                  <a:pt x="202996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544315"/>
            <a:ext cx="2004060" cy="253365"/>
          </a:xfrm>
          <a:custGeom>
            <a:avLst/>
            <a:gdLst/>
            <a:ahLst/>
            <a:cxnLst/>
            <a:rect l="l" t="t" r="r" b="b"/>
            <a:pathLst>
              <a:path w="2004060" h="253364">
                <a:moveTo>
                  <a:pt x="0" y="252984"/>
                </a:moveTo>
                <a:lnTo>
                  <a:pt x="2003552" y="252984"/>
                </a:lnTo>
                <a:lnTo>
                  <a:pt x="200355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8348" y="3289808"/>
            <a:ext cx="1691639" cy="254635"/>
          </a:xfrm>
          <a:custGeom>
            <a:avLst/>
            <a:gdLst/>
            <a:ahLst/>
            <a:cxnLst/>
            <a:rect l="l" t="t" r="r" b="b"/>
            <a:pathLst>
              <a:path w="1691639" h="254635">
                <a:moveTo>
                  <a:pt x="0" y="254508"/>
                </a:moveTo>
                <a:lnTo>
                  <a:pt x="1691639" y="254508"/>
                </a:lnTo>
                <a:lnTo>
                  <a:pt x="169163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289808"/>
            <a:ext cx="2004060" cy="254635"/>
          </a:xfrm>
          <a:custGeom>
            <a:avLst/>
            <a:gdLst/>
            <a:ahLst/>
            <a:cxnLst/>
            <a:rect l="l" t="t" r="r" b="b"/>
            <a:pathLst>
              <a:path w="2004060" h="254635">
                <a:moveTo>
                  <a:pt x="0" y="254508"/>
                </a:moveTo>
                <a:lnTo>
                  <a:pt x="2003552" y="254508"/>
                </a:lnTo>
                <a:lnTo>
                  <a:pt x="200355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434848" y="383019"/>
            <a:ext cx="695325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/>
              <a:t>比率計測の計算方法</a:t>
            </a:r>
            <a:r>
              <a:rPr sz="4200" spc="-5" dirty="0" smtClean="0"/>
              <a:t>:</a:t>
            </a:r>
            <a:endParaRPr sz="4200" dirty="0"/>
          </a:p>
        </p:txBody>
      </p:sp>
      <p:sp>
        <p:nvSpPr>
          <p:cNvPr id="55" name="object 55"/>
          <p:cNvSpPr txBox="1"/>
          <p:nvPr/>
        </p:nvSpPr>
        <p:spPr>
          <a:xfrm>
            <a:off x="5837428" y="2524252"/>
            <a:ext cx="535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520" algn="l"/>
              </a:tabLst>
            </a:pP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R	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70471" y="2295652"/>
            <a:ext cx="9474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70471" y="2752852"/>
            <a:ext cx="9474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3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540500" y="27305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029195" y="1305052"/>
            <a:ext cx="380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027671" y="1686052"/>
            <a:ext cx="346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238240" y="1457452"/>
            <a:ext cx="535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520" algn="l"/>
              </a:tabLst>
            </a:pP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R	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997700" y="16637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837428" y="3743452"/>
            <a:ext cx="535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520" algn="l"/>
              </a:tabLst>
            </a:pP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R	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70471" y="3514852"/>
            <a:ext cx="146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/E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/E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570471" y="3972052"/>
            <a:ext cx="1466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/E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/E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540500" y="3949700"/>
            <a:ext cx="1447800" cy="0"/>
          </a:xfrm>
          <a:custGeom>
            <a:avLst/>
            <a:gdLst/>
            <a:ahLst/>
            <a:cxnLst/>
            <a:rect l="l" t="t" r="r" b="b"/>
            <a:pathLst>
              <a:path w="1447800">
                <a:moveTo>
                  <a:pt x="0" y="0"/>
                </a:moveTo>
                <a:lnTo>
                  <a:pt x="14478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837428" y="4962652"/>
            <a:ext cx="535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520" algn="l"/>
              </a:tabLst>
            </a:pP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R	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570471" y="4653279"/>
            <a:ext cx="901700" cy="9709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425"/>
              </a:spcBef>
            </a:pP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r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  </a:t>
            </a: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3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540500" y="51689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38348" y="3561079"/>
            <a:ext cx="405765" cy="0"/>
          </a:xfrm>
          <a:custGeom>
            <a:avLst/>
            <a:gdLst/>
            <a:ahLst/>
            <a:cxnLst/>
            <a:rect l="l" t="t" r="r" b="b"/>
            <a:pathLst>
              <a:path w="405764">
                <a:moveTo>
                  <a:pt x="0" y="0"/>
                </a:moveTo>
                <a:lnTo>
                  <a:pt x="405384" y="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003551" y="3193795"/>
            <a:ext cx="1035050" cy="741045"/>
          </a:xfrm>
          <a:custGeom>
            <a:avLst/>
            <a:gdLst/>
            <a:ahLst/>
            <a:cxnLst/>
            <a:rect l="l" t="t" r="r" b="b"/>
            <a:pathLst>
              <a:path w="1035050" h="741045">
                <a:moveTo>
                  <a:pt x="0" y="0"/>
                </a:moveTo>
                <a:lnTo>
                  <a:pt x="0" y="740663"/>
                </a:lnTo>
                <a:lnTo>
                  <a:pt x="1034795" y="740663"/>
                </a:lnTo>
                <a:lnTo>
                  <a:pt x="10347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81932" y="2137664"/>
            <a:ext cx="143510" cy="871855"/>
          </a:xfrm>
          <a:custGeom>
            <a:avLst/>
            <a:gdLst/>
            <a:ahLst/>
            <a:cxnLst/>
            <a:rect l="l" t="t" r="r" b="b"/>
            <a:pathLst>
              <a:path w="143510" h="871855">
                <a:moveTo>
                  <a:pt x="70103" y="0"/>
                </a:moveTo>
                <a:lnTo>
                  <a:pt x="0" y="96012"/>
                </a:lnTo>
                <a:lnTo>
                  <a:pt x="143255" y="192024"/>
                </a:lnTo>
                <a:lnTo>
                  <a:pt x="0" y="292608"/>
                </a:lnTo>
                <a:lnTo>
                  <a:pt x="143255" y="388620"/>
                </a:lnTo>
                <a:lnTo>
                  <a:pt x="0" y="484632"/>
                </a:lnTo>
                <a:lnTo>
                  <a:pt x="143255" y="582168"/>
                </a:lnTo>
                <a:lnTo>
                  <a:pt x="70103" y="678180"/>
                </a:lnTo>
                <a:lnTo>
                  <a:pt x="70103" y="871728"/>
                </a:lnTo>
              </a:path>
            </a:pathLst>
          </a:custGeom>
          <a:ln w="502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281932" y="4140200"/>
            <a:ext cx="143510" cy="879475"/>
          </a:xfrm>
          <a:custGeom>
            <a:avLst/>
            <a:gdLst/>
            <a:ahLst/>
            <a:cxnLst/>
            <a:rect l="l" t="t" r="r" b="b"/>
            <a:pathLst>
              <a:path w="143510" h="879475">
                <a:moveTo>
                  <a:pt x="70103" y="0"/>
                </a:moveTo>
                <a:lnTo>
                  <a:pt x="0" y="97536"/>
                </a:lnTo>
                <a:lnTo>
                  <a:pt x="143255" y="195072"/>
                </a:lnTo>
                <a:lnTo>
                  <a:pt x="0" y="292608"/>
                </a:lnTo>
                <a:lnTo>
                  <a:pt x="143255" y="388620"/>
                </a:lnTo>
                <a:lnTo>
                  <a:pt x="0" y="489203"/>
                </a:lnTo>
                <a:lnTo>
                  <a:pt x="143255" y="585215"/>
                </a:lnTo>
                <a:lnTo>
                  <a:pt x="70103" y="682751"/>
                </a:lnTo>
                <a:lnTo>
                  <a:pt x="70103" y="879348"/>
                </a:lnTo>
              </a:path>
            </a:pathLst>
          </a:custGeom>
          <a:ln w="502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55084" y="40518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53559" y="2930144"/>
            <a:ext cx="0" cy="1096010"/>
          </a:xfrm>
          <a:custGeom>
            <a:avLst/>
            <a:gdLst/>
            <a:ahLst/>
            <a:cxnLst/>
            <a:rect l="l" t="t" r="r" b="b"/>
            <a:pathLst>
              <a:path h="1096010">
                <a:moveTo>
                  <a:pt x="0" y="0"/>
                </a:moveTo>
                <a:lnTo>
                  <a:pt x="0" y="1095755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52035" y="20416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55084" y="29804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55084" y="49905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77259" y="3558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37508" y="33294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01871" y="31282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37508" y="36936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92728" y="39664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98823" y="2041651"/>
            <a:ext cx="553720" cy="1117600"/>
          </a:xfrm>
          <a:custGeom>
            <a:avLst/>
            <a:gdLst/>
            <a:ahLst/>
            <a:cxnLst/>
            <a:rect l="l" t="t" r="r" b="b"/>
            <a:pathLst>
              <a:path w="553720" h="1117600">
                <a:moveTo>
                  <a:pt x="553212" y="0"/>
                </a:moveTo>
                <a:lnTo>
                  <a:pt x="0" y="0"/>
                </a:lnTo>
                <a:lnTo>
                  <a:pt x="0" y="1117092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89552" y="1979167"/>
            <a:ext cx="128015" cy="128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736340" y="3096260"/>
            <a:ext cx="128015" cy="12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25315" y="2980435"/>
            <a:ext cx="426720" cy="364490"/>
          </a:xfrm>
          <a:custGeom>
            <a:avLst/>
            <a:gdLst/>
            <a:ahLst/>
            <a:cxnLst/>
            <a:rect l="l" t="t" r="r" b="b"/>
            <a:pathLst>
              <a:path w="426720" h="364489">
                <a:moveTo>
                  <a:pt x="0" y="364236"/>
                </a:moveTo>
                <a:lnTo>
                  <a:pt x="0" y="0"/>
                </a:lnTo>
                <a:lnTo>
                  <a:pt x="426720" y="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62832" y="3282188"/>
            <a:ext cx="128015" cy="1280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89552" y="2917951"/>
            <a:ext cx="128015" cy="1280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798823" y="3980179"/>
            <a:ext cx="553720" cy="1026160"/>
          </a:xfrm>
          <a:custGeom>
            <a:avLst/>
            <a:gdLst/>
            <a:ahLst/>
            <a:cxnLst/>
            <a:rect l="l" t="t" r="r" b="b"/>
            <a:pathLst>
              <a:path w="553720" h="1026160">
                <a:moveTo>
                  <a:pt x="0" y="0"/>
                </a:moveTo>
                <a:lnTo>
                  <a:pt x="0" y="1025652"/>
                </a:lnTo>
                <a:lnTo>
                  <a:pt x="553212" y="1025652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36340" y="3917696"/>
            <a:ext cx="128015" cy="1280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289552" y="4943347"/>
            <a:ext cx="128015" cy="1280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25315" y="3699764"/>
            <a:ext cx="426720" cy="352425"/>
          </a:xfrm>
          <a:custGeom>
            <a:avLst/>
            <a:gdLst/>
            <a:ahLst/>
            <a:cxnLst/>
            <a:rect l="l" t="t" r="r" b="b"/>
            <a:pathLst>
              <a:path w="426720" h="352425">
                <a:moveTo>
                  <a:pt x="0" y="0"/>
                </a:moveTo>
                <a:lnTo>
                  <a:pt x="0" y="352044"/>
                </a:lnTo>
                <a:lnTo>
                  <a:pt x="426720" y="352044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62832" y="3637279"/>
            <a:ext cx="128015" cy="1280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289552" y="3989323"/>
            <a:ext cx="128270" cy="128270"/>
          </a:xfrm>
          <a:custGeom>
            <a:avLst/>
            <a:gdLst/>
            <a:ahLst/>
            <a:cxnLst/>
            <a:rect l="l" t="t" r="r" b="b"/>
            <a:pathLst>
              <a:path w="128270" h="128270">
                <a:moveTo>
                  <a:pt x="128015" y="64008"/>
                </a:moveTo>
                <a:lnTo>
                  <a:pt x="122983" y="39101"/>
                </a:lnTo>
                <a:lnTo>
                  <a:pt x="109261" y="18754"/>
                </a:lnTo>
                <a:lnTo>
                  <a:pt x="88914" y="5032"/>
                </a:lnTo>
                <a:lnTo>
                  <a:pt x="64008" y="0"/>
                </a:lnTo>
                <a:lnTo>
                  <a:pt x="39101" y="5032"/>
                </a:lnTo>
                <a:lnTo>
                  <a:pt x="18754" y="18754"/>
                </a:lnTo>
                <a:lnTo>
                  <a:pt x="5032" y="39101"/>
                </a:lnTo>
                <a:lnTo>
                  <a:pt x="0" y="64008"/>
                </a:lnTo>
                <a:lnTo>
                  <a:pt x="5032" y="88914"/>
                </a:lnTo>
                <a:lnTo>
                  <a:pt x="18754" y="109261"/>
                </a:lnTo>
                <a:lnTo>
                  <a:pt x="39101" y="122983"/>
                </a:lnTo>
                <a:lnTo>
                  <a:pt x="64008" y="128015"/>
                </a:lnTo>
                <a:lnTo>
                  <a:pt x="88914" y="122983"/>
                </a:lnTo>
                <a:lnTo>
                  <a:pt x="109261" y="109261"/>
                </a:lnTo>
                <a:lnTo>
                  <a:pt x="122983" y="88914"/>
                </a:lnTo>
                <a:lnTo>
                  <a:pt x="128015" y="640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377438" y="3472688"/>
            <a:ext cx="190500" cy="1889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236211" y="1948688"/>
            <a:ext cx="188975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236211" y="2901188"/>
            <a:ext cx="188975" cy="1889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242308" y="3953509"/>
            <a:ext cx="177165" cy="178435"/>
          </a:xfrm>
          <a:custGeom>
            <a:avLst/>
            <a:gdLst/>
            <a:ahLst/>
            <a:cxnLst/>
            <a:rect l="l" t="t" r="r" b="b"/>
            <a:pathLst>
              <a:path w="177164" h="178435">
                <a:moveTo>
                  <a:pt x="176783" y="89153"/>
                </a:moveTo>
                <a:lnTo>
                  <a:pt x="169834" y="54462"/>
                </a:lnTo>
                <a:lnTo>
                  <a:pt x="150885" y="26122"/>
                </a:lnTo>
                <a:lnTo>
                  <a:pt x="122787" y="7009"/>
                </a:lnTo>
                <a:lnTo>
                  <a:pt x="88391" y="0"/>
                </a:lnTo>
                <a:lnTo>
                  <a:pt x="53996" y="7009"/>
                </a:lnTo>
                <a:lnTo>
                  <a:pt x="25898" y="26122"/>
                </a:lnTo>
                <a:lnTo>
                  <a:pt x="6949" y="54462"/>
                </a:lnTo>
                <a:lnTo>
                  <a:pt x="0" y="89153"/>
                </a:lnTo>
                <a:lnTo>
                  <a:pt x="6949" y="123845"/>
                </a:lnTo>
                <a:lnTo>
                  <a:pt x="25898" y="152185"/>
                </a:lnTo>
                <a:lnTo>
                  <a:pt x="53996" y="171298"/>
                </a:lnTo>
                <a:lnTo>
                  <a:pt x="88391" y="178307"/>
                </a:lnTo>
                <a:lnTo>
                  <a:pt x="122787" y="171298"/>
                </a:lnTo>
                <a:lnTo>
                  <a:pt x="150885" y="152185"/>
                </a:lnTo>
                <a:lnTo>
                  <a:pt x="169834" y="123845"/>
                </a:lnTo>
                <a:lnTo>
                  <a:pt x="176783" y="89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242308" y="3953509"/>
            <a:ext cx="177165" cy="178435"/>
          </a:xfrm>
          <a:custGeom>
            <a:avLst/>
            <a:gdLst/>
            <a:ahLst/>
            <a:cxnLst/>
            <a:rect l="l" t="t" r="r" b="b"/>
            <a:pathLst>
              <a:path w="177164" h="178435">
                <a:moveTo>
                  <a:pt x="176783" y="89153"/>
                </a:moveTo>
                <a:lnTo>
                  <a:pt x="169834" y="54462"/>
                </a:lnTo>
                <a:lnTo>
                  <a:pt x="150885" y="26122"/>
                </a:lnTo>
                <a:lnTo>
                  <a:pt x="122787" y="7009"/>
                </a:lnTo>
                <a:lnTo>
                  <a:pt x="88391" y="0"/>
                </a:lnTo>
                <a:lnTo>
                  <a:pt x="53996" y="7009"/>
                </a:lnTo>
                <a:lnTo>
                  <a:pt x="25898" y="26122"/>
                </a:lnTo>
                <a:lnTo>
                  <a:pt x="6949" y="54462"/>
                </a:lnTo>
                <a:lnTo>
                  <a:pt x="0" y="89153"/>
                </a:lnTo>
                <a:lnTo>
                  <a:pt x="6949" y="123845"/>
                </a:lnTo>
                <a:lnTo>
                  <a:pt x="25898" y="152185"/>
                </a:lnTo>
                <a:lnTo>
                  <a:pt x="53996" y="171298"/>
                </a:lnTo>
                <a:lnTo>
                  <a:pt x="88391" y="178307"/>
                </a:lnTo>
                <a:lnTo>
                  <a:pt x="122787" y="171298"/>
                </a:lnTo>
                <a:lnTo>
                  <a:pt x="150885" y="152185"/>
                </a:lnTo>
                <a:lnTo>
                  <a:pt x="169834" y="123845"/>
                </a:lnTo>
                <a:lnTo>
                  <a:pt x="176783" y="89153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236211" y="4899914"/>
            <a:ext cx="188975" cy="1904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472688" y="3241039"/>
            <a:ext cx="245745" cy="326390"/>
          </a:xfrm>
          <a:custGeom>
            <a:avLst/>
            <a:gdLst/>
            <a:ahLst/>
            <a:cxnLst/>
            <a:rect l="l" t="t" r="r" b="b"/>
            <a:pathLst>
              <a:path w="245745" h="326389">
                <a:moveTo>
                  <a:pt x="0" y="326136"/>
                </a:moveTo>
                <a:lnTo>
                  <a:pt x="245363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650996" y="3187700"/>
            <a:ext cx="109855" cy="117475"/>
          </a:xfrm>
          <a:custGeom>
            <a:avLst/>
            <a:gdLst/>
            <a:ahLst/>
            <a:cxnLst/>
            <a:rect l="l" t="t" r="r" b="b"/>
            <a:pathLst>
              <a:path w="109854" h="117475">
                <a:moveTo>
                  <a:pt x="109727" y="0"/>
                </a:moveTo>
                <a:lnTo>
                  <a:pt x="0" y="51815"/>
                </a:lnTo>
                <a:lnTo>
                  <a:pt x="64007" y="57912"/>
                </a:lnTo>
                <a:lnTo>
                  <a:pt x="86867" y="117348"/>
                </a:lnTo>
                <a:lnTo>
                  <a:pt x="1097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2003551" y="3193795"/>
            <a:ext cx="1035050" cy="74104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29539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1019"/>
              </a:spcBef>
            </a:pP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DMM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520691" y="1479865"/>
            <a:ext cx="420370" cy="1764664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1789"/>
              </a:spcBef>
            </a:pPr>
            <a:r>
              <a:rPr sz="2500" spc="-10" dirty="0">
                <a:solidFill>
                  <a:srgbClr val="FFEED2"/>
                </a:solidFill>
                <a:latin typeface="Times New Roman"/>
                <a:cs typeface="Times New Roman"/>
              </a:rPr>
              <a:t>V</a:t>
            </a:r>
            <a:r>
              <a:rPr sz="2550" baseline="-19607" dirty="0">
                <a:solidFill>
                  <a:srgbClr val="FFEED2"/>
                </a:solidFill>
                <a:latin typeface="Times New Roman"/>
                <a:cs typeface="Times New Roman"/>
              </a:rPr>
              <a:t>1</a:t>
            </a:r>
            <a:endParaRPr sz="2550" baseline="-19607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2300" b="1" dirty="0">
                <a:solidFill>
                  <a:srgbClr val="FFFF67"/>
                </a:solidFill>
                <a:latin typeface="Times New Roman"/>
                <a:cs typeface="Times New Roman"/>
              </a:rPr>
              <a:t>Rx</a:t>
            </a:r>
            <a:endParaRPr sz="23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1670"/>
              </a:spcBef>
            </a:pPr>
            <a:r>
              <a:rPr sz="2500" spc="-10" dirty="0">
                <a:solidFill>
                  <a:srgbClr val="FFEED2"/>
                </a:solidFill>
                <a:latin typeface="Times New Roman"/>
                <a:cs typeface="Times New Roman"/>
              </a:rPr>
              <a:t>V</a:t>
            </a:r>
            <a:r>
              <a:rPr sz="2550" baseline="-19607" dirty="0">
                <a:solidFill>
                  <a:srgbClr val="FFEED2"/>
                </a:solidFill>
                <a:latin typeface="Times New Roman"/>
                <a:cs typeface="Times New Roman"/>
              </a:rPr>
              <a:t>2</a:t>
            </a:r>
            <a:endParaRPr sz="2550" baseline="-19607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529848" y="3696195"/>
            <a:ext cx="411480" cy="105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solidFill>
                  <a:srgbClr val="FFEED2"/>
                </a:solidFill>
                <a:latin typeface="Times New Roman"/>
                <a:cs typeface="Times New Roman"/>
              </a:rPr>
              <a:t>V</a:t>
            </a:r>
            <a:r>
              <a:rPr sz="2550" baseline="-19607" dirty="0">
                <a:solidFill>
                  <a:srgbClr val="FFEED2"/>
                </a:solidFill>
                <a:latin typeface="Times New Roman"/>
                <a:cs typeface="Times New Roman"/>
              </a:rPr>
              <a:t>3</a:t>
            </a:r>
            <a:endParaRPr sz="2550" baseline="-19607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10"/>
              </a:spcBef>
            </a:pPr>
            <a:r>
              <a:rPr sz="2300" b="1" dirty="0">
                <a:solidFill>
                  <a:srgbClr val="FFFF67"/>
                </a:solidFill>
                <a:latin typeface="Times New Roman"/>
                <a:cs typeface="Times New Roman"/>
              </a:rPr>
              <a:t>Rs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578603" y="5029695"/>
            <a:ext cx="25463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EED2"/>
                </a:solidFill>
                <a:latin typeface="Times New Roman"/>
                <a:cs typeface="Times New Roman"/>
              </a:rPr>
              <a:t>V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807203" y="5206491"/>
            <a:ext cx="13398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FFEED2"/>
                </a:solidFill>
                <a:latin typeface="Times New Roman"/>
                <a:cs typeface="Times New Roman"/>
              </a:rPr>
              <a:t>4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1663700" y="1435100"/>
            <a:ext cx="2667000" cy="4114800"/>
          </a:xfrm>
          <a:custGeom>
            <a:avLst/>
            <a:gdLst/>
            <a:ahLst/>
            <a:cxnLst/>
            <a:rect l="l" t="t" r="r" b="b"/>
            <a:pathLst>
              <a:path w="2667000" h="4114800">
                <a:moveTo>
                  <a:pt x="2667000" y="199643"/>
                </a:moveTo>
                <a:lnTo>
                  <a:pt x="2667000" y="0"/>
                </a:lnTo>
                <a:lnTo>
                  <a:pt x="0" y="0"/>
                </a:lnTo>
                <a:lnTo>
                  <a:pt x="0" y="4114800"/>
                </a:lnTo>
                <a:lnTo>
                  <a:pt x="2667000" y="4114800"/>
                </a:lnTo>
                <a:lnTo>
                  <a:pt x="2667000" y="3915155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277359" y="1581403"/>
            <a:ext cx="108585" cy="158750"/>
          </a:xfrm>
          <a:custGeom>
            <a:avLst/>
            <a:gdLst/>
            <a:ahLst/>
            <a:cxnLst/>
            <a:rect l="l" t="t" r="r" b="b"/>
            <a:pathLst>
              <a:path w="108585" h="158750">
                <a:moveTo>
                  <a:pt x="108203" y="0"/>
                </a:moveTo>
                <a:lnTo>
                  <a:pt x="53339" y="50291"/>
                </a:lnTo>
                <a:lnTo>
                  <a:pt x="0" y="0"/>
                </a:lnTo>
                <a:lnTo>
                  <a:pt x="53339" y="158495"/>
                </a:lnTo>
                <a:lnTo>
                  <a:pt x="108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277359" y="5245100"/>
            <a:ext cx="108585" cy="160020"/>
          </a:xfrm>
          <a:custGeom>
            <a:avLst/>
            <a:gdLst/>
            <a:ahLst/>
            <a:cxnLst/>
            <a:rect l="l" t="t" r="r" b="b"/>
            <a:pathLst>
              <a:path w="108585" h="160020">
                <a:moveTo>
                  <a:pt x="108203" y="160020"/>
                </a:moveTo>
                <a:lnTo>
                  <a:pt x="53339" y="0"/>
                </a:lnTo>
                <a:lnTo>
                  <a:pt x="0" y="160020"/>
                </a:lnTo>
                <a:lnTo>
                  <a:pt x="53339" y="109727"/>
                </a:lnTo>
                <a:lnTo>
                  <a:pt x="108203" y="1600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1298616" y="2790935"/>
            <a:ext cx="346249" cy="17081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lang="ja-JP" altLang="en-US" sz="24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安定電源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053079" y="5904484"/>
            <a:ext cx="34467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Rx = Rs x</a:t>
            </a:r>
            <a:r>
              <a:rPr sz="4000" b="1" spc="-6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Ratio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582675" y="459219"/>
            <a:ext cx="787234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000" spc="-5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バイナリー 電圧</a:t>
            </a:r>
            <a:r>
              <a:rPr lang="ja-JP" altLang="en-US" sz="4000" spc="-5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分圧器</a:t>
            </a:r>
            <a:r>
              <a:rPr sz="4200" spc="-5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  <a:r>
              <a:rPr lang="ja-JP" altLang="en-US" sz="4200" spc="-5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計測</a:t>
            </a:r>
            <a:r>
              <a:rPr lang="ja-JP" altLang="en-US" sz="4200" spc="-5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限界</a:t>
            </a:r>
            <a:endParaRPr sz="4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83716" y="1263282"/>
            <a:ext cx="3034665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4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1K </a:t>
            </a:r>
            <a:r>
              <a:rPr lang="ja-JP" altLang="en-US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～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10M </a:t>
            </a:r>
            <a:r>
              <a:rPr lang="en-US" altLang="ja-JP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Ω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 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10M </a:t>
            </a:r>
            <a:r>
              <a:rPr lang="ja-JP" altLang="en-US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～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100M</a:t>
            </a:r>
            <a:r>
              <a:rPr lang="en-US" altLang="ja-JP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Ω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 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100M </a:t>
            </a:r>
            <a:r>
              <a:rPr lang="ja-JP" altLang="en-US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～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1G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Ω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55703" y="1263282"/>
            <a:ext cx="1391285" cy="163068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&lt;0.1</a:t>
            </a:r>
            <a:r>
              <a:rPr sz="2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ppm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&lt;0.5</a:t>
            </a:r>
            <a:r>
              <a:rPr sz="2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ppm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&lt;5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ppm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32839" y="3854157"/>
            <a:ext cx="1764030" cy="21929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400"/>
              </a:lnSpc>
              <a:spcBef>
                <a:spcPts val="100"/>
              </a:spcBef>
            </a:pPr>
            <a:r>
              <a:rPr lang="ja-JP" altLang="en-US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計測範囲</a:t>
            </a:r>
            <a:r>
              <a:rPr lang="en-US" altLang="ja-JP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</a:p>
          <a:p>
            <a:pPr marL="12700" marR="5080">
              <a:lnSpc>
                <a:spcPct val="125400"/>
              </a:lnSpc>
              <a:spcBef>
                <a:spcPts val="100"/>
              </a:spcBef>
            </a:pPr>
            <a:r>
              <a:rPr lang="ja-JP" altLang="en-US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分解能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  </a:t>
            </a:r>
            <a:endParaRPr lang="en-US" sz="2800" b="1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25400"/>
              </a:lnSpc>
              <a:spcBef>
                <a:spcPts val="100"/>
              </a:spcBef>
            </a:pPr>
            <a:r>
              <a:rPr lang="ja-JP" altLang="en-US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計測比率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  </a:t>
            </a:r>
            <a:r>
              <a:rPr lang="ja-JP" altLang="en-US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線形性能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76027" y="3854157"/>
            <a:ext cx="4277995" cy="2176237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1K </a:t>
            </a: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~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1G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Ω</a:t>
            </a:r>
            <a:endParaRPr sz="2800" dirty="0">
              <a:latin typeface="Times New Roman"/>
              <a:cs typeface="Times New Roman"/>
            </a:endParaRPr>
          </a:p>
          <a:p>
            <a:pPr marL="12700" marR="299085">
              <a:lnSpc>
                <a:spcPts val="4210"/>
              </a:lnSpc>
              <a:spcBef>
                <a:spcPts val="285"/>
              </a:spcBef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電位差計の性能に従う。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1:1, 10:1, 100:1,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1000:1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自己校正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±0.01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ppm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0587" y="3129279"/>
            <a:ext cx="791083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全て </a:t>
            </a:r>
            <a:r>
              <a:rPr lang="en-US" altLang="ja-JP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4</a:t>
            </a:r>
            <a:r>
              <a:rPr lang="ja-JP" altLang="en-US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線計測</a:t>
            </a:r>
            <a:r>
              <a:rPr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FFFF67"/>
                </a:solidFill>
                <a:latin typeface="Times New Roman"/>
                <a:cs typeface="Times New Roman"/>
              </a:rPr>
              <a:t>@ </a:t>
            </a:r>
            <a:r>
              <a:rPr sz="3200" i="1" spc="-5" dirty="0">
                <a:solidFill>
                  <a:srgbClr val="FFFF67"/>
                </a:solidFill>
                <a:latin typeface="Times New Roman"/>
                <a:cs typeface="Times New Roman"/>
              </a:rPr>
              <a:t>1-100 Volts</a:t>
            </a:r>
            <a:r>
              <a:rPr sz="3200" i="1" spc="-45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FFFF67"/>
                </a:solidFill>
                <a:latin typeface="Times New Roman"/>
                <a:cs typeface="Times New Roman"/>
              </a:rPr>
              <a:t>DC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773176" y="535419"/>
            <a:ext cx="7850694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/>
              <a:t>バイナリー電圧分圧器</a:t>
            </a:r>
            <a:r>
              <a:rPr sz="4200" spc="-5" dirty="0" smtClean="0"/>
              <a:t>:</a:t>
            </a:r>
            <a:r>
              <a:rPr lang="ja-JP" altLang="en-US" sz="4200" spc="-5" dirty="0"/>
              <a:t>有利</a:t>
            </a:r>
            <a:r>
              <a:rPr lang="ja-JP" altLang="en-US" sz="4200" spc="-5" dirty="0" smtClean="0"/>
              <a:t>な点</a:t>
            </a:r>
            <a:endParaRPr sz="4200" dirty="0"/>
          </a:p>
        </p:txBody>
      </p:sp>
      <p:sp>
        <p:nvSpPr>
          <p:cNvPr id="53" name="object 53"/>
          <p:cNvSpPr txBox="1"/>
          <p:nvPr/>
        </p:nvSpPr>
        <p:spPr>
          <a:xfrm>
            <a:off x="1600708" y="1457452"/>
            <a:ext cx="5911850" cy="45441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6615" indent="-211454">
              <a:lnSpc>
                <a:spcPct val="100000"/>
              </a:lnSpc>
              <a:spcBef>
                <a:spcPts val="95"/>
              </a:spcBef>
              <a:buClr>
                <a:srgbClr val="FF0067"/>
              </a:buClr>
              <a:buChar char="•"/>
              <a:tabLst>
                <a:tab pos="857250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ソース電圧源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lang="ja-JP" altLang="en-US" sz="2800" dirty="0" smtClean="0">
                <a:solidFill>
                  <a:srgbClr val="FFFFFF"/>
                </a:solidFill>
                <a:latin typeface="+mn-ea"/>
                <a:cs typeface="Times New Roman"/>
              </a:rPr>
              <a:t>～ 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100</a:t>
            </a:r>
            <a:r>
              <a:rPr sz="28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buClr>
                <a:srgbClr val="FF0067"/>
              </a:buClr>
              <a:buChar char="•"/>
              <a:tabLst>
                <a:tab pos="224790" algn="l"/>
              </a:tabLst>
            </a:pP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6000B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（計測器）背面で 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端子接続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67"/>
              </a:buClr>
              <a:buFont typeface="Times New Roman"/>
              <a:buChar char="•"/>
            </a:pPr>
            <a:endParaRPr sz="3300" dirty="0">
              <a:latin typeface="Times New Roman"/>
              <a:cs typeface="Times New Roman"/>
            </a:endParaRPr>
          </a:p>
          <a:p>
            <a:pPr marL="589915" lvl="1" indent="-211454">
              <a:lnSpc>
                <a:spcPct val="100000"/>
              </a:lnSpc>
              <a:buClr>
                <a:srgbClr val="FF0067"/>
              </a:buClr>
              <a:buChar char="•"/>
              <a:tabLst>
                <a:tab pos="590550" algn="l"/>
              </a:tabLst>
            </a:pP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GPIB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を介して通信</a:t>
            </a:r>
            <a:endParaRPr lang="en-US" altLang="ja-JP" sz="28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589915" lvl="1" indent="-211454">
              <a:lnSpc>
                <a:spcPct val="100000"/>
              </a:lnSpc>
              <a:buClr>
                <a:srgbClr val="FF0067"/>
              </a:buClr>
              <a:buChar char="•"/>
              <a:tabLst>
                <a:tab pos="59055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919480" indent="-212090">
              <a:lnSpc>
                <a:spcPct val="100000"/>
              </a:lnSpc>
              <a:spcBef>
                <a:spcPts val="1440"/>
              </a:spcBef>
              <a:buClr>
                <a:srgbClr val="FF0067"/>
              </a:buClr>
              <a:buChar char="•"/>
              <a:tabLst>
                <a:tab pos="920115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使い易いウィンドウズソフトウェア</a:t>
            </a:r>
            <a:endParaRPr lang="en-US" altLang="ja-JP" sz="28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919480" indent="-212090">
              <a:lnSpc>
                <a:spcPct val="100000"/>
              </a:lnSpc>
              <a:spcBef>
                <a:spcPts val="1440"/>
              </a:spcBef>
              <a:buClr>
                <a:srgbClr val="FF0067"/>
              </a:buClr>
              <a:buChar char="•"/>
              <a:tabLst>
                <a:tab pos="920115" algn="l"/>
              </a:tabLst>
            </a:pPr>
            <a:endParaRPr lang="ja-JP" altLang="en-US" sz="2800" dirty="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spcBef>
                <a:spcPts val="1055"/>
              </a:spcBef>
              <a:buClr>
                <a:srgbClr val="FF0067"/>
              </a:buClr>
              <a:buChar char="•"/>
              <a:tabLst>
                <a:tab pos="224790" algn="l"/>
              </a:tabLst>
            </a:pPr>
            <a:r>
              <a:rPr lang="ja-JP" alt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自己校正 </a:t>
            </a:r>
            <a:r>
              <a:rPr lang="en-US" altLang="ja-JP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lang="ja-JP" alt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28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補正値（校正結果）は</a:t>
            </a:r>
            <a:r>
              <a:rPr lang="ja-JP" altLang="en-US" sz="28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保存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03201" y="1609852"/>
            <a:ext cx="8707120" cy="36080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2289" indent="-212090">
              <a:lnSpc>
                <a:spcPct val="100000"/>
              </a:lnSpc>
              <a:spcBef>
                <a:spcPts val="95"/>
              </a:spcBef>
              <a:buClr>
                <a:srgbClr val="FF0067"/>
              </a:buClr>
              <a:buChar char="•"/>
              <a:tabLst>
                <a:tab pos="1812925" algn="l"/>
              </a:tabLst>
            </a:pP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10K~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１</a:t>
            </a: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まで 一次校正レベルの校正</a:t>
            </a:r>
            <a:endParaRPr lang="en-US" altLang="ja-JP" sz="28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812289" indent="-212090">
              <a:lnSpc>
                <a:spcPct val="100000"/>
              </a:lnSpc>
              <a:spcBef>
                <a:spcPts val="95"/>
              </a:spcBef>
              <a:buClr>
                <a:srgbClr val="FF0067"/>
              </a:buClr>
              <a:buChar char="•"/>
              <a:tabLst>
                <a:tab pos="1812925" algn="l"/>
              </a:tabLst>
            </a:pPr>
            <a:endParaRPr lang="en-US" altLang="ja-JP" sz="2800" spc="-5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812289" indent="-212090">
              <a:lnSpc>
                <a:spcPct val="100000"/>
              </a:lnSpc>
              <a:spcBef>
                <a:spcPts val="95"/>
              </a:spcBef>
              <a:buClr>
                <a:srgbClr val="FF0067"/>
              </a:buClr>
              <a:buChar char="•"/>
              <a:tabLst>
                <a:tab pos="1812925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自動で値付け、不確かさを計算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0067"/>
              </a:buClr>
              <a:buFont typeface="Times New Roman"/>
              <a:buChar char="•"/>
            </a:pPr>
            <a:endParaRPr sz="3100" dirty="0">
              <a:latin typeface="Times New Roman"/>
              <a:cs typeface="Times New Roman"/>
            </a:endParaRPr>
          </a:p>
          <a:p>
            <a:pPr marL="908685" lvl="1" indent="-212090">
              <a:lnSpc>
                <a:spcPct val="100000"/>
              </a:lnSpc>
              <a:spcBef>
                <a:spcPts val="2080"/>
              </a:spcBef>
              <a:buClr>
                <a:srgbClr val="FF0067"/>
              </a:buClr>
              <a:buChar char="•"/>
              <a:tabLst>
                <a:tab pos="909319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気中の高抵抗標準の電圧係数</a:t>
            </a:r>
            <a:endParaRPr sz="28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0067"/>
              </a:buClr>
              <a:buFont typeface="Times New Roman"/>
              <a:buChar char="•"/>
            </a:pPr>
            <a:endParaRPr sz="4350" dirty="0">
              <a:latin typeface="Times New Roman"/>
              <a:cs typeface="Times New Roman"/>
            </a:endParaRPr>
          </a:p>
          <a:p>
            <a:pPr marL="957580" lvl="1" indent="-212090">
              <a:lnSpc>
                <a:spcPct val="100000"/>
              </a:lnSpc>
              <a:spcBef>
                <a:spcPts val="5"/>
              </a:spcBef>
              <a:buClr>
                <a:srgbClr val="FF0067"/>
              </a:buClr>
              <a:buChar char="•"/>
              <a:tabLst>
                <a:tab pos="958215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自動ポテンショメータ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28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直流電圧校正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xfrm>
            <a:off x="773176" y="535419"/>
            <a:ext cx="7004812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/>
              <a:t>バイナリー電圧分圧器</a:t>
            </a:r>
            <a:r>
              <a:rPr sz="4200" spc="-5" dirty="0" smtClean="0"/>
              <a:t>:</a:t>
            </a:r>
            <a:r>
              <a:rPr lang="ja-JP" altLang="en-US" sz="4200" spc="-5" dirty="0" smtClean="0"/>
              <a:t>適用例</a:t>
            </a:r>
            <a:endParaRPr sz="4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94640" y="387603"/>
            <a:ext cx="67938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7195" algn="l"/>
                <a:tab pos="3700779" algn="l"/>
              </a:tabLst>
            </a:pPr>
            <a:r>
              <a:rPr lang="ja-JP" altLang="en-US" sz="4800" spc="-5" dirty="0" smtClean="0"/>
              <a:t>直流電流コンパレータ</a:t>
            </a:r>
            <a:endParaRPr sz="4800" dirty="0"/>
          </a:p>
        </p:txBody>
      </p:sp>
      <p:sp>
        <p:nvSpPr>
          <p:cNvPr id="53" name="object 53"/>
          <p:cNvSpPr txBox="1"/>
          <p:nvPr/>
        </p:nvSpPr>
        <p:spPr>
          <a:xfrm>
            <a:off x="2911335" y="721236"/>
            <a:ext cx="5730240" cy="4061368"/>
          </a:xfrm>
          <a:prstGeom prst="rect">
            <a:avLst/>
          </a:prstGeom>
        </p:spPr>
        <p:txBody>
          <a:bodyPr vert="horz" wrap="square" lIns="0" tIns="288290" rIns="0" bIns="0" rtlCol="0">
            <a:spAutoFit/>
          </a:bodyPr>
          <a:lstStyle/>
          <a:p>
            <a:pPr marL="806450">
              <a:lnSpc>
                <a:spcPct val="100000"/>
              </a:lnSpc>
              <a:spcBef>
                <a:spcPts val="2410"/>
              </a:spcBef>
              <a:buClr>
                <a:srgbClr val="FF0067"/>
              </a:buClr>
              <a:tabLst>
                <a:tab pos="1111885" algn="l"/>
              </a:tabLst>
            </a:pPr>
            <a:endParaRPr lang="en-US" sz="40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111250" indent="-304800">
              <a:spcBef>
                <a:spcPts val="2410"/>
              </a:spcBef>
              <a:buClr>
                <a:srgbClr val="FF0067"/>
              </a:buClr>
              <a:buFontTx/>
              <a:buChar char="•"/>
              <a:tabLst>
                <a:tab pos="1111885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説明</a:t>
            </a:r>
            <a:endParaRPr lang="en-US" altLang="ja-JP" sz="40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702945" indent="-304800">
              <a:lnSpc>
                <a:spcPct val="100000"/>
              </a:lnSpc>
              <a:spcBef>
                <a:spcPts val="960"/>
              </a:spcBef>
              <a:buClr>
                <a:srgbClr val="FF0067"/>
              </a:buClr>
              <a:buChar char="•"/>
              <a:tabLst>
                <a:tab pos="703580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計測限界</a:t>
            </a:r>
            <a:endParaRPr lang="en-US" altLang="ja-JP" sz="40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675005" indent="-304800">
              <a:lnSpc>
                <a:spcPct val="100000"/>
              </a:lnSpc>
              <a:spcBef>
                <a:spcPts val="960"/>
              </a:spcBef>
              <a:buClr>
                <a:srgbClr val="FF0067"/>
              </a:buClr>
              <a:buChar char="•"/>
              <a:tabLst>
                <a:tab pos="675640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有利な点</a:t>
            </a:r>
            <a:endParaRPr lang="en-US" altLang="ja-JP" sz="40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675005" indent="-304800">
              <a:lnSpc>
                <a:spcPct val="100000"/>
              </a:lnSpc>
              <a:spcBef>
                <a:spcPts val="960"/>
              </a:spcBef>
              <a:buClr>
                <a:srgbClr val="FF0067"/>
              </a:buClr>
              <a:buChar char="•"/>
              <a:tabLst>
                <a:tab pos="675640" algn="l"/>
              </a:tabLst>
            </a:pPr>
            <a:r>
              <a:rPr lang="ja-JP" altLang="en-US" sz="4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適用例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54" name="object 53"/>
          <p:cNvSpPr txBox="1"/>
          <p:nvPr/>
        </p:nvSpPr>
        <p:spPr>
          <a:xfrm>
            <a:off x="1348741" y="995680"/>
            <a:ext cx="716661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バイナリー カレントコンパレータは</a:t>
            </a:r>
            <a:r>
              <a:rPr lang="en-US" altLang="ja-JP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MI</a:t>
            </a:r>
            <a:r>
              <a:rPr lang="ja-JP" altLang="en-US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だけ</a:t>
            </a:r>
            <a:endParaRPr sz="3200" dirty="0">
              <a:latin typeface="+mj-ea"/>
              <a:ea typeface="+mj-ea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83127" y="4051808"/>
            <a:ext cx="2562225" cy="254635"/>
          </a:xfrm>
          <a:custGeom>
            <a:avLst/>
            <a:gdLst/>
            <a:ahLst/>
            <a:cxnLst/>
            <a:rect l="l" t="t" r="r" b="b"/>
            <a:pathLst>
              <a:path w="2562225" h="254635">
                <a:moveTo>
                  <a:pt x="0" y="254508"/>
                </a:moveTo>
                <a:lnTo>
                  <a:pt x="2561844" y="254508"/>
                </a:lnTo>
                <a:lnTo>
                  <a:pt x="25618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4051808"/>
            <a:ext cx="1974850" cy="254635"/>
          </a:xfrm>
          <a:custGeom>
            <a:avLst/>
            <a:gdLst/>
            <a:ahLst/>
            <a:cxnLst/>
            <a:rect l="l" t="t" r="r" b="b"/>
            <a:pathLst>
              <a:path w="1974850" h="254635">
                <a:moveTo>
                  <a:pt x="0" y="254508"/>
                </a:moveTo>
                <a:lnTo>
                  <a:pt x="1974595" y="254508"/>
                </a:lnTo>
                <a:lnTo>
                  <a:pt x="19745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83127" y="3797300"/>
            <a:ext cx="2223770" cy="254635"/>
          </a:xfrm>
          <a:custGeom>
            <a:avLst/>
            <a:gdLst/>
            <a:ahLst/>
            <a:cxnLst/>
            <a:rect l="l" t="t" r="r" b="b"/>
            <a:pathLst>
              <a:path w="2223770" h="254635">
                <a:moveTo>
                  <a:pt x="0" y="254508"/>
                </a:moveTo>
                <a:lnTo>
                  <a:pt x="2223516" y="254508"/>
                </a:lnTo>
                <a:lnTo>
                  <a:pt x="222351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97300"/>
            <a:ext cx="1974850" cy="254635"/>
          </a:xfrm>
          <a:custGeom>
            <a:avLst/>
            <a:gdLst/>
            <a:ahLst/>
            <a:cxnLst/>
            <a:rect l="l" t="t" r="r" b="b"/>
            <a:pathLst>
              <a:path w="1974850" h="254635">
                <a:moveTo>
                  <a:pt x="0" y="254508"/>
                </a:moveTo>
                <a:lnTo>
                  <a:pt x="1974595" y="254508"/>
                </a:lnTo>
                <a:lnTo>
                  <a:pt x="19745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83127" y="3544315"/>
            <a:ext cx="1885314" cy="253365"/>
          </a:xfrm>
          <a:custGeom>
            <a:avLst/>
            <a:gdLst/>
            <a:ahLst/>
            <a:cxnLst/>
            <a:rect l="l" t="t" r="r" b="b"/>
            <a:pathLst>
              <a:path w="1885314" h="253364">
                <a:moveTo>
                  <a:pt x="0" y="252984"/>
                </a:moveTo>
                <a:lnTo>
                  <a:pt x="1885188" y="252984"/>
                </a:lnTo>
                <a:lnTo>
                  <a:pt x="188518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544315"/>
            <a:ext cx="1974850" cy="253365"/>
          </a:xfrm>
          <a:custGeom>
            <a:avLst/>
            <a:gdLst/>
            <a:ahLst/>
            <a:cxnLst/>
            <a:rect l="l" t="t" r="r" b="b"/>
            <a:pathLst>
              <a:path w="1974850" h="253364">
                <a:moveTo>
                  <a:pt x="0" y="252984"/>
                </a:moveTo>
                <a:lnTo>
                  <a:pt x="1974595" y="252984"/>
                </a:lnTo>
                <a:lnTo>
                  <a:pt x="197459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83127" y="3289808"/>
            <a:ext cx="1546860" cy="254635"/>
          </a:xfrm>
          <a:custGeom>
            <a:avLst/>
            <a:gdLst/>
            <a:ahLst/>
            <a:cxnLst/>
            <a:rect l="l" t="t" r="r" b="b"/>
            <a:pathLst>
              <a:path w="1546860" h="254635">
                <a:moveTo>
                  <a:pt x="0" y="254508"/>
                </a:moveTo>
                <a:lnTo>
                  <a:pt x="1546860" y="254508"/>
                </a:lnTo>
                <a:lnTo>
                  <a:pt x="154686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289808"/>
            <a:ext cx="1974850" cy="254635"/>
          </a:xfrm>
          <a:custGeom>
            <a:avLst/>
            <a:gdLst/>
            <a:ahLst/>
            <a:cxnLst/>
            <a:rect l="l" t="t" r="r" b="b"/>
            <a:pathLst>
              <a:path w="1974850" h="254635">
                <a:moveTo>
                  <a:pt x="0" y="254508"/>
                </a:moveTo>
                <a:lnTo>
                  <a:pt x="1974595" y="254508"/>
                </a:lnTo>
                <a:lnTo>
                  <a:pt x="19745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294660" y="453161"/>
            <a:ext cx="314325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4000" spc="-5" dirty="0" smtClean="0"/>
              <a:t>電流比</a:t>
            </a:r>
            <a:r>
              <a:rPr sz="4000" spc="-5" dirty="0" smtClean="0"/>
              <a:t>:</a:t>
            </a:r>
            <a:endParaRPr sz="4000" dirty="0"/>
          </a:p>
        </p:txBody>
      </p:sp>
      <p:sp>
        <p:nvSpPr>
          <p:cNvPr id="57" name="object 57"/>
          <p:cNvSpPr txBox="1"/>
          <p:nvPr/>
        </p:nvSpPr>
        <p:spPr>
          <a:xfrm>
            <a:off x="1123695" y="5211064"/>
            <a:ext cx="2059939" cy="9483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Es =</a:t>
            </a:r>
            <a:r>
              <a:rPr sz="2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</a:t>
            </a:r>
            <a:endParaRPr lang="en-US" sz="2800" spc="-1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1600" spc="-10" dirty="0" smtClean="0">
                <a:solidFill>
                  <a:srgbClr val="FFFF00"/>
                </a:solidFill>
                <a:latin typeface="Times New Roman"/>
                <a:cs typeface="Times New Roman"/>
              </a:rPr>
              <a:t>（抵抗に発生する電圧を同じにする。）</a:t>
            </a:r>
            <a:endParaRPr sz="16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097271" y="1782572"/>
            <a:ext cx="288290" cy="186055"/>
          </a:xfrm>
          <a:custGeom>
            <a:avLst/>
            <a:gdLst/>
            <a:ahLst/>
            <a:cxnLst/>
            <a:rect l="l" t="t" r="r" b="b"/>
            <a:pathLst>
              <a:path w="288289" h="186055">
                <a:moveTo>
                  <a:pt x="0" y="0"/>
                </a:moveTo>
                <a:lnTo>
                  <a:pt x="4572" y="44195"/>
                </a:lnTo>
                <a:lnTo>
                  <a:pt x="24383" y="109727"/>
                </a:lnTo>
                <a:lnTo>
                  <a:pt x="64007" y="155447"/>
                </a:lnTo>
                <a:lnTo>
                  <a:pt x="117348" y="181355"/>
                </a:lnTo>
                <a:lnTo>
                  <a:pt x="143255" y="185927"/>
                </a:lnTo>
                <a:lnTo>
                  <a:pt x="173736" y="181355"/>
                </a:lnTo>
                <a:lnTo>
                  <a:pt x="222503" y="160019"/>
                </a:lnTo>
                <a:lnTo>
                  <a:pt x="262127" y="115823"/>
                </a:lnTo>
                <a:lnTo>
                  <a:pt x="288036" y="44195"/>
                </a:lnTo>
                <a:lnTo>
                  <a:pt x="28803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85079" y="1778000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20" h="12700">
                <a:moveTo>
                  <a:pt x="0" y="12192"/>
                </a:moveTo>
                <a:lnTo>
                  <a:pt x="19811" y="12192"/>
                </a:lnTo>
                <a:lnTo>
                  <a:pt x="1981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73115" y="1784095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04664" y="1782572"/>
            <a:ext cx="291465" cy="186055"/>
          </a:xfrm>
          <a:custGeom>
            <a:avLst/>
            <a:gdLst/>
            <a:ahLst/>
            <a:cxnLst/>
            <a:rect l="l" t="t" r="r" b="b"/>
            <a:pathLst>
              <a:path w="291464" h="186055">
                <a:moveTo>
                  <a:pt x="0" y="0"/>
                </a:moveTo>
                <a:lnTo>
                  <a:pt x="0" y="44195"/>
                </a:lnTo>
                <a:lnTo>
                  <a:pt x="12191" y="80771"/>
                </a:lnTo>
                <a:lnTo>
                  <a:pt x="47244" y="135635"/>
                </a:lnTo>
                <a:lnTo>
                  <a:pt x="91439" y="170687"/>
                </a:lnTo>
                <a:lnTo>
                  <a:pt x="146303" y="185927"/>
                </a:lnTo>
                <a:lnTo>
                  <a:pt x="172212" y="181355"/>
                </a:lnTo>
                <a:lnTo>
                  <a:pt x="202691" y="176783"/>
                </a:lnTo>
                <a:lnTo>
                  <a:pt x="220980" y="160019"/>
                </a:lnTo>
                <a:lnTo>
                  <a:pt x="246887" y="140207"/>
                </a:lnTo>
                <a:lnTo>
                  <a:pt x="266700" y="115823"/>
                </a:lnTo>
                <a:lnTo>
                  <a:pt x="281939" y="80771"/>
                </a:lnTo>
                <a:lnTo>
                  <a:pt x="286512" y="44195"/>
                </a:lnTo>
                <a:lnTo>
                  <a:pt x="29108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95520" y="1778000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39" h="12700">
                <a:moveTo>
                  <a:pt x="0" y="12192"/>
                </a:moveTo>
                <a:lnTo>
                  <a:pt x="15240" y="12192"/>
                </a:lnTo>
                <a:lnTo>
                  <a:pt x="1524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85079" y="1778000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20" h="12700">
                <a:moveTo>
                  <a:pt x="0" y="12192"/>
                </a:moveTo>
                <a:lnTo>
                  <a:pt x="19811" y="12192"/>
                </a:lnTo>
                <a:lnTo>
                  <a:pt x="1981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07484" y="1782572"/>
            <a:ext cx="294640" cy="186055"/>
          </a:xfrm>
          <a:custGeom>
            <a:avLst/>
            <a:gdLst/>
            <a:ahLst/>
            <a:cxnLst/>
            <a:rect l="l" t="t" r="r" b="b"/>
            <a:pathLst>
              <a:path w="294639" h="186055">
                <a:moveTo>
                  <a:pt x="0" y="0"/>
                </a:moveTo>
                <a:lnTo>
                  <a:pt x="6095" y="44195"/>
                </a:lnTo>
                <a:lnTo>
                  <a:pt x="28955" y="109727"/>
                </a:lnTo>
                <a:lnTo>
                  <a:pt x="70103" y="155447"/>
                </a:lnTo>
                <a:lnTo>
                  <a:pt x="120395" y="181355"/>
                </a:lnTo>
                <a:lnTo>
                  <a:pt x="150875" y="185927"/>
                </a:lnTo>
                <a:lnTo>
                  <a:pt x="175260" y="181355"/>
                </a:lnTo>
                <a:lnTo>
                  <a:pt x="201167" y="176783"/>
                </a:lnTo>
                <a:lnTo>
                  <a:pt x="249936" y="140207"/>
                </a:lnTo>
                <a:lnTo>
                  <a:pt x="280415" y="80771"/>
                </a:lnTo>
                <a:lnTo>
                  <a:pt x="289560" y="44195"/>
                </a:lnTo>
                <a:lnTo>
                  <a:pt x="294131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05959" y="1778000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39" h="12700">
                <a:moveTo>
                  <a:pt x="0" y="12192"/>
                </a:moveTo>
                <a:lnTo>
                  <a:pt x="15240" y="12192"/>
                </a:lnTo>
                <a:lnTo>
                  <a:pt x="1524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795520" y="1778000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39" h="12700">
                <a:moveTo>
                  <a:pt x="0" y="12192"/>
                </a:moveTo>
                <a:lnTo>
                  <a:pt x="15240" y="12192"/>
                </a:lnTo>
                <a:lnTo>
                  <a:pt x="1524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25900" y="178409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20971" y="1782572"/>
            <a:ext cx="289560" cy="186055"/>
          </a:xfrm>
          <a:custGeom>
            <a:avLst/>
            <a:gdLst/>
            <a:ahLst/>
            <a:cxnLst/>
            <a:rect l="l" t="t" r="r" b="b"/>
            <a:pathLst>
              <a:path w="289560" h="186055">
                <a:moveTo>
                  <a:pt x="0" y="0"/>
                </a:moveTo>
                <a:lnTo>
                  <a:pt x="4572" y="44195"/>
                </a:lnTo>
                <a:lnTo>
                  <a:pt x="25907" y="109727"/>
                </a:lnTo>
                <a:lnTo>
                  <a:pt x="70103" y="155447"/>
                </a:lnTo>
                <a:lnTo>
                  <a:pt x="88391" y="170687"/>
                </a:lnTo>
                <a:lnTo>
                  <a:pt x="118872" y="181355"/>
                </a:lnTo>
                <a:lnTo>
                  <a:pt x="144779" y="185927"/>
                </a:lnTo>
                <a:lnTo>
                  <a:pt x="170687" y="181355"/>
                </a:lnTo>
                <a:lnTo>
                  <a:pt x="199643" y="176783"/>
                </a:lnTo>
                <a:lnTo>
                  <a:pt x="245363" y="140207"/>
                </a:lnTo>
                <a:lnTo>
                  <a:pt x="278891" y="80771"/>
                </a:lnTo>
                <a:lnTo>
                  <a:pt x="289560" y="44195"/>
                </a:lnTo>
                <a:lnTo>
                  <a:pt x="28956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11828" y="178409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8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498340" y="1778000"/>
            <a:ext cx="22860" cy="12700"/>
          </a:xfrm>
          <a:custGeom>
            <a:avLst/>
            <a:gdLst/>
            <a:ahLst/>
            <a:cxnLst/>
            <a:rect l="l" t="t" r="r" b="b"/>
            <a:pathLst>
              <a:path w="22860" h="12700">
                <a:moveTo>
                  <a:pt x="0" y="12192"/>
                </a:moveTo>
                <a:lnTo>
                  <a:pt x="22859" y="12192"/>
                </a:lnTo>
                <a:lnTo>
                  <a:pt x="22859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83784" y="1784095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166115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49900" y="129793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486156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25900" y="1310132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478536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49500" y="2120900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349500" y="2273300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624319" y="3122167"/>
            <a:ext cx="684530" cy="669290"/>
          </a:xfrm>
          <a:custGeom>
            <a:avLst/>
            <a:gdLst/>
            <a:ahLst/>
            <a:cxnLst/>
            <a:rect l="l" t="t" r="r" b="b"/>
            <a:pathLst>
              <a:path w="684529" h="669289">
                <a:moveTo>
                  <a:pt x="0" y="323088"/>
                </a:moveTo>
                <a:lnTo>
                  <a:pt x="672083" y="669036"/>
                </a:lnTo>
                <a:lnTo>
                  <a:pt x="684276" y="0"/>
                </a:lnTo>
                <a:lnTo>
                  <a:pt x="0" y="32308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54100" y="326390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43788" y="3286759"/>
            <a:ext cx="341630" cy="1143000"/>
          </a:xfrm>
          <a:custGeom>
            <a:avLst/>
            <a:gdLst/>
            <a:ahLst/>
            <a:cxnLst/>
            <a:rect l="l" t="t" r="r" b="b"/>
            <a:pathLst>
              <a:path w="341630" h="1143000">
                <a:moveTo>
                  <a:pt x="163068" y="1143000"/>
                </a:moveTo>
                <a:lnTo>
                  <a:pt x="166115" y="1005839"/>
                </a:lnTo>
                <a:lnTo>
                  <a:pt x="332231" y="917448"/>
                </a:lnTo>
                <a:lnTo>
                  <a:pt x="0" y="781812"/>
                </a:lnTo>
                <a:lnTo>
                  <a:pt x="336804" y="658367"/>
                </a:lnTo>
                <a:lnTo>
                  <a:pt x="6095" y="516636"/>
                </a:lnTo>
                <a:lnTo>
                  <a:pt x="341375" y="385572"/>
                </a:lnTo>
                <a:lnTo>
                  <a:pt x="10667" y="248412"/>
                </a:lnTo>
                <a:lnTo>
                  <a:pt x="178307" y="179831"/>
                </a:lnTo>
                <a:lnTo>
                  <a:pt x="181355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59611" y="4382515"/>
            <a:ext cx="97535" cy="9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7900" y="3239516"/>
            <a:ext cx="97536" cy="97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647" y="3134360"/>
            <a:ext cx="341630" cy="1143000"/>
          </a:xfrm>
          <a:custGeom>
            <a:avLst/>
            <a:gdLst/>
            <a:ahLst/>
            <a:cxnLst/>
            <a:rect l="l" t="t" r="r" b="b"/>
            <a:pathLst>
              <a:path w="341629" h="1143000">
                <a:moveTo>
                  <a:pt x="161543" y="1143000"/>
                </a:moveTo>
                <a:lnTo>
                  <a:pt x="164591" y="1005839"/>
                </a:lnTo>
                <a:lnTo>
                  <a:pt x="332231" y="917448"/>
                </a:lnTo>
                <a:lnTo>
                  <a:pt x="0" y="781812"/>
                </a:lnTo>
                <a:lnTo>
                  <a:pt x="336803" y="658367"/>
                </a:lnTo>
                <a:lnTo>
                  <a:pt x="4572" y="516636"/>
                </a:lnTo>
                <a:lnTo>
                  <a:pt x="341375" y="385572"/>
                </a:lnTo>
                <a:lnTo>
                  <a:pt x="9143" y="248412"/>
                </a:lnTo>
                <a:lnTo>
                  <a:pt x="178307" y="179831"/>
                </a:lnTo>
                <a:lnTo>
                  <a:pt x="181355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72332" y="2631439"/>
            <a:ext cx="273050" cy="186055"/>
          </a:xfrm>
          <a:custGeom>
            <a:avLst/>
            <a:gdLst/>
            <a:ahLst/>
            <a:cxnLst/>
            <a:rect l="l" t="t" r="r" b="b"/>
            <a:pathLst>
              <a:path w="273050" h="186055">
                <a:moveTo>
                  <a:pt x="0" y="185928"/>
                </a:moveTo>
                <a:lnTo>
                  <a:pt x="3047" y="141732"/>
                </a:lnTo>
                <a:lnTo>
                  <a:pt x="21335" y="76200"/>
                </a:lnTo>
                <a:lnTo>
                  <a:pt x="59435" y="30480"/>
                </a:lnTo>
                <a:lnTo>
                  <a:pt x="111251" y="6096"/>
                </a:lnTo>
                <a:lnTo>
                  <a:pt x="134112" y="0"/>
                </a:lnTo>
                <a:lnTo>
                  <a:pt x="163067" y="6096"/>
                </a:lnTo>
                <a:lnTo>
                  <a:pt x="185927" y="10668"/>
                </a:lnTo>
                <a:lnTo>
                  <a:pt x="228600" y="47244"/>
                </a:lnTo>
                <a:lnTo>
                  <a:pt x="262127" y="105156"/>
                </a:lnTo>
                <a:lnTo>
                  <a:pt x="272795" y="141732"/>
                </a:lnTo>
                <a:lnTo>
                  <a:pt x="272795" y="185928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60140" y="2809748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20" h="12700">
                <a:moveTo>
                  <a:pt x="0" y="12192"/>
                </a:moveTo>
                <a:lnTo>
                  <a:pt x="19811" y="12192"/>
                </a:lnTo>
                <a:lnTo>
                  <a:pt x="1981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35984" y="28158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93440" y="2631439"/>
            <a:ext cx="277495" cy="186055"/>
          </a:xfrm>
          <a:custGeom>
            <a:avLst/>
            <a:gdLst/>
            <a:ahLst/>
            <a:cxnLst/>
            <a:rect l="l" t="t" r="r" b="b"/>
            <a:pathLst>
              <a:path w="277495" h="186055">
                <a:moveTo>
                  <a:pt x="0" y="185928"/>
                </a:moveTo>
                <a:lnTo>
                  <a:pt x="0" y="141732"/>
                </a:lnTo>
                <a:lnTo>
                  <a:pt x="10668" y="105156"/>
                </a:lnTo>
                <a:lnTo>
                  <a:pt x="44196" y="51816"/>
                </a:lnTo>
                <a:lnTo>
                  <a:pt x="86868" y="16764"/>
                </a:lnTo>
                <a:lnTo>
                  <a:pt x="138684" y="0"/>
                </a:lnTo>
                <a:lnTo>
                  <a:pt x="163068" y="6096"/>
                </a:lnTo>
                <a:lnTo>
                  <a:pt x="190500" y="10668"/>
                </a:lnTo>
                <a:lnTo>
                  <a:pt x="234696" y="47244"/>
                </a:lnTo>
                <a:lnTo>
                  <a:pt x="266700" y="105156"/>
                </a:lnTo>
                <a:lnTo>
                  <a:pt x="272796" y="141732"/>
                </a:lnTo>
                <a:lnTo>
                  <a:pt x="277368" y="185928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385820" y="2809748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70" h="12700">
                <a:moveTo>
                  <a:pt x="0" y="12192"/>
                </a:moveTo>
                <a:lnTo>
                  <a:pt x="13715" y="12192"/>
                </a:lnTo>
                <a:lnTo>
                  <a:pt x="1371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60140" y="2809748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20" h="12700">
                <a:moveTo>
                  <a:pt x="0" y="12192"/>
                </a:moveTo>
                <a:lnTo>
                  <a:pt x="19811" y="12192"/>
                </a:lnTo>
                <a:lnTo>
                  <a:pt x="1981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111500" y="2631439"/>
            <a:ext cx="280670" cy="186055"/>
          </a:xfrm>
          <a:custGeom>
            <a:avLst/>
            <a:gdLst/>
            <a:ahLst/>
            <a:cxnLst/>
            <a:rect l="l" t="t" r="r" b="b"/>
            <a:pathLst>
              <a:path w="280670" h="186055">
                <a:moveTo>
                  <a:pt x="0" y="185928"/>
                </a:moveTo>
                <a:lnTo>
                  <a:pt x="4572" y="141732"/>
                </a:lnTo>
                <a:lnTo>
                  <a:pt x="28955" y="76200"/>
                </a:lnTo>
                <a:lnTo>
                  <a:pt x="67055" y="30480"/>
                </a:lnTo>
                <a:lnTo>
                  <a:pt x="114300" y="6096"/>
                </a:lnTo>
                <a:lnTo>
                  <a:pt x="143255" y="0"/>
                </a:lnTo>
                <a:lnTo>
                  <a:pt x="166115" y="6096"/>
                </a:lnTo>
                <a:lnTo>
                  <a:pt x="190500" y="10668"/>
                </a:lnTo>
                <a:lnTo>
                  <a:pt x="237744" y="47244"/>
                </a:lnTo>
                <a:lnTo>
                  <a:pt x="266700" y="105156"/>
                </a:lnTo>
                <a:lnTo>
                  <a:pt x="275844" y="141732"/>
                </a:lnTo>
                <a:lnTo>
                  <a:pt x="280415" y="185928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109976" y="2809748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0" y="12192"/>
                </a:moveTo>
                <a:lnTo>
                  <a:pt x="13715" y="12192"/>
                </a:lnTo>
                <a:lnTo>
                  <a:pt x="1371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85820" y="2809748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70" h="12700">
                <a:moveTo>
                  <a:pt x="0" y="12192"/>
                </a:moveTo>
                <a:lnTo>
                  <a:pt x="13715" y="12192"/>
                </a:lnTo>
                <a:lnTo>
                  <a:pt x="1371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654300" y="2815844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840227" y="2631439"/>
            <a:ext cx="274320" cy="186055"/>
          </a:xfrm>
          <a:custGeom>
            <a:avLst/>
            <a:gdLst/>
            <a:ahLst/>
            <a:cxnLst/>
            <a:rect l="l" t="t" r="r" b="b"/>
            <a:pathLst>
              <a:path w="274319" h="186055">
                <a:moveTo>
                  <a:pt x="0" y="185928"/>
                </a:moveTo>
                <a:lnTo>
                  <a:pt x="3048" y="141732"/>
                </a:lnTo>
                <a:lnTo>
                  <a:pt x="22860" y="76200"/>
                </a:lnTo>
                <a:lnTo>
                  <a:pt x="65532" y="30480"/>
                </a:lnTo>
                <a:lnTo>
                  <a:pt x="112775" y="6096"/>
                </a:lnTo>
                <a:lnTo>
                  <a:pt x="135636" y="0"/>
                </a:lnTo>
                <a:lnTo>
                  <a:pt x="160020" y="6096"/>
                </a:lnTo>
                <a:lnTo>
                  <a:pt x="188975" y="10668"/>
                </a:lnTo>
                <a:lnTo>
                  <a:pt x="231648" y="47244"/>
                </a:lnTo>
                <a:lnTo>
                  <a:pt x="265175" y="105156"/>
                </a:lnTo>
                <a:lnTo>
                  <a:pt x="274320" y="141732"/>
                </a:lnTo>
                <a:lnTo>
                  <a:pt x="274320" y="185928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831083" y="28158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03879" y="2809748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19" h="12700">
                <a:moveTo>
                  <a:pt x="0" y="12192"/>
                </a:moveTo>
                <a:lnTo>
                  <a:pt x="19812" y="12192"/>
                </a:lnTo>
                <a:lnTo>
                  <a:pt x="1981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943603" y="2815844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158496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02100" y="2815844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55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654300" y="2811272"/>
            <a:ext cx="0" cy="306705"/>
          </a:xfrm>
          <a:custGeom>
            <a:avLst/>
            <a:gdLst/>
            <a:ahLst/>
            <a:cxnLst/>
            <a:rect l="l" t="t" r="r" b="b"/>
            <a:pathLst>
              <a:path h="306705">
                <a:moveTo>
                  <a:pt x="0" y="0"/>
                </a:moveTo>
                <a:lnTo>
                  <a:pt x="0" y="306324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491732" y="2631439"/>
            <a:ext cx="273050" cy="186055"/>
          </a:xfrm>
          <a:custGeom>
            <a:avLst/>
            <a:gdLst/>
            <a:ahLst/>
            <a:cxnLst/>
            <a:rect l="l" t="t" r="r" b="b"/>
            <a:pathLst>
              <a:path w="273050" h="186055">
                <a:moveTo>
                  <a:pt x="0" y="185927"/>
                </a:moveTo>
                <a:lnTo>
                  <a:pt x="3048" y="141732"/>
                </a:lnTo>
                <a:lnTo>
                  <a:pt x="21336" y="76200"/>
                </a:lnTo>
                <a:lnTo>
                  <a:pt x="59436" y="30480"/>
                </a:lnTo>
                <a:lnTo>
                  <a:pt x="111251" y="6096"/>
                </a:lnTo>
                <a:lnTo>
                  <a:pt x="134112" y="0"/>
                </a:lnTo>
                <a:lnTo>
                  <a:pt x="163068" y="6096"/>
                </a:lnTo>
                <a:lnTo>
                  <a:pt x="185927" y="10668"/>
                </a:lnTo>
                <a:lnTo>
                  <a:pt x="228600" y="47244"/>
                </a:lnTo>
                <a:lnTo>
                  <a:pt x="262127" y="105156"/>
                </a:lnTo>
                <a:lnTo>
                  <a:pt x="272796" y="141732"/>
                </a:lnTo>
                <a:lnTo>
                  <a:pt x="272796" y="185927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79540" y="2809748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20" h="12700">
                <a:moveTo>
                  <a:pt x="0" y="12192"/>
                </a:moveTo>
                <a:lnTo>
                  <a:pt x="19811" y="12192"/>
                </a:lnTo>
                <a:lnTo>
                  <a:pt x="1981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55383" y="28158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8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12840" y="2631439"/>
            <a:ext cx="277495" cy="186055"/>
          </a:xfrm>
          <a:custGeom>
            <a:avLst/>
            <a:gdLst/>
            <a:ahLst/>
            <a:cxnLst/>
            <a:rect l="l" t="t" r="r" b="b"/>
            <a:pathLst>
              <a:path w="277495" h="186055">
                <a:moveTo>
                  <a:pt x="0" y="185927"/>
                </a:moveTo>
                <a:lnTo>
                  <a:pt x="0" y="141732"/>
                </a:lnTo>
                <a:lnTo>
                  <a:pt x="10667" y="105156"/>
                </a:lnTo>
                <a:lnTo>
                  <a:pt x="44195" y="51816"/>
                </a:lnTo>
                <a:lnTo>
                  <a:pt x="86867" y="16764"/>
                </a:lnTo>
                <a:lnTo>
                  <a:pt x="138683" y="0"/>
                </a:lnTo>
                <a:lnTo>
                  <a:pt x="163067" y="6096"/>
                </a:lnTo>
                <a:lnTo>
                  <a:pt x="190500" y="10668"/>
                </a:lnTo>
                <a:lnTo>
                  <a:pt x="234695" y="47244"/>
                </a:lnTo>
                <a:lnTo>
                  <a:pt x="266700" y="105156"/>
                </a:lnTo>
                <a:lnTo>
                  <a:pt x="272795" y="141732"/>
                </a:lnTo>
                <a:lnTo>
                  <a:pt x="277367" y="185927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05220" y="2809748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70" h="12700">
                <a:moveTo>
                  <a:pt x="0" y="12192"/>
                </a:moveTo>
                <a:lnTo>
                  <a:pt x="13715" y="12192"/>
                </a:lnTo>
                <a:lnTo>
                  <a:pt x="1371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479540" y="2809748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20" h="12700">
                <a:moveTo>
                  <a:pt x="0" y="12192"/>
                </a:moveTo>
                <a:lnTo>
                  <a:pt x="19811" y="12192"/>
                </a:lnTo>
                <a:lnTo>
                  <a:pt x="1981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30900" y="2631439"/>
            <a:ext cx="280670" cy="186055"/>
          </a:xfrm>
          <a:custGeom>
            <a:avLst/>
            <a:gdLst/>
            <a:ahLst/>
            <a:cxnLst/>
            <a:rect l="l" t="t" r="r" b="b"/>
            <a:pathLst>
              <a:path w="280670" h="186055">
                <a:moveTo>
                  <a:pt x="0" y="185927"/>
                </a:moveTo>
                <a:lnTo>
                  <a:pt x="4572" y="141732"/>
                </a:lnTo>
                <a:lnTo>
                  <a:pt x="28955" y="76200"/>
                </a:lnTo>
                <a:lnTo>
                  <a:pt x="67055" y="30480"/>
                </a:lnTo>
                <a:lnTo>
                  <a:pt x="114300" y="6096"/>
                </a:lnTo>
                <a:lnTo>
                  <a:pt x="143255" y="0"/>
                </a:lnTo>
                <a:lnTo>
                  <a:pt x="166116" y="6096"/>
                </a:lnTo>
                <a:lnTo>
                  <a:pt x="190500" y="10668"/>
                </a:lnTo>
                <a:lnTo>
                  <a:pt x="237744" y="47244"/>
                </a:lnTo>
                <a:lnTo>
                  <a:pt x="266700" y="105156"/>
                </a:lnTo>
                <a:lnTo>
                  <a:pt x="275844" y="141732"/>
                </a:lnTo>
                <a:lnTo>
                  <a:pt x="280416" y="185927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29376" y="2809748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70" h="12700">
                <a:moveTo>
                  <a:pt x="0" y="12192"/>
                </a:moveTo>
                <a:lnTo>
                  <a:pt x="13715" y="12192"/>
                </a:lnTo>
                <a:lnTo>
                  <a:pt x="1371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205220" y="2809748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70" h="12700">
                <a:moveTo>
                  <a:pt x="0" y="12192"/>
                </a:moveTo>
                <a:lnTo>
                  <a:pt x="13715" y="12192"/>
                </a:lnTo>
                <a:lnTo>
                  <a:pt x="1371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73700" y="2815844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59628" y="2631439"/>
            <a:ext cx="274320" cy="186055"/>
          </a:xfrm>
          <a:custGeom>
            <a:avLst/>
            <a:gdLst/>
            <a:ahLst/>
            <a:cxnLst/>
            <a:rect l="l" t="t" r="r" b="b"/>
            <a:pathLst>
              <a:path w="274320" h="186055">
                <a:moveTo>
                  <a:pt x="0" y="185927"/>
                </a:moveTo>
                <a:lnTo>
                  <a:pt x="3048" y="141732"/>
                </a:lnTo>
                <a:lnTo>
                  <a:pt x="22860" y="76200"/>
                </a:lnTo>
                <a:lnTo>
                  <a:pt x="65532" y="30480"/>
                </a:lnTo>
                <a:lnTo>
                  <a:pt x="112775" y="6096"/>
                </a:lnTo>
                <a:lnTo>
                  <a:pt x="135636" y="0"/>
                </a:lnTo>
                <a:lnTo>
                  <a:pt x="160020" y="6096"/>
                </a:lnTo>
                <a:lnTo>
                  <a:pt x="188975" y="10668"/>
                </a:lnTo>
                <a:lnTo>
                  <a:pt x="231648" y="47244"/>
                </a:lnTo>
                <a:lnTo>
                  <a:pt x="265175" y="105156"/>
                </a:lnTo>
                <a:lnTo>
                  <a:pt x="274320" y="141732"/>
                </a:lnTo>
                <a:lnTo>
                  <a:pt x="274320" y="185927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50484" y="28158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923279" y="2809748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20" h="12700">
                <a:moveTo>
                  <a:pt x="0" y="12192"/>
                </a:moveTo>
                <a:lnTo>
                  <a:pt x="19811" y="12192"/>
                </a:lnTo>
                <a:lnTo>
                  <a:pt x="1981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763004" y="2815844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158496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921500" y="2815844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55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473700" y="2811272"/>
            <a:ext cx="0" cy="480059"/>
          </a:xfrm>
          <a:custGeom>
            <a:avLst/>
            <a:gdLst/>
            <a:ahLst/>
            <a:cxnLst/>
            <a:rect l="l" t="t" r="r" b="b"/>
            <a:pathLst>
              <a:path h="480060">
                <a:moveTo>
                  <a:pt x="0" y="0"/>
                </a:moveTo>
                <a:lnTo>
                  <a:pt x="0" y="48006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86247" y="3134360"/>
            <a:ext cx="341630" cy="1143000"/>
          </a:xfrm>
          <a:custGeom>
            <a:avLst/>
            <a:gdLst/>
            <a:ahLst/>
            <a:cxnLst/>
            <a:rect l="l" t="t" r="r" b="b"/>
            <a:pathLst>
              <a:path w="341629" h="1143000">
                <a:moveTo>
                  <a:pt x="161543" y="1143000"/>
                </a:moveTo>
                <a:lnTo>
                  <a:pt x="164591" y="1005839"/>
                </a:lnTo>
                <a:lnTo>
                  <a:pt x="332231" y="917448"/>
                </a:lnTo>
                <a:lnTo>
                  <a:pt x="0" y="781812"/>
                </a:lnTo>
                <a:lnTo>
                  <a:pt x="336803" y="658367"/>
                </a:lnTo>
                <a:lnTo>
                  <a:pt x="4572" y="516636"/>
                </a:lnTo>
                <a:lnTo>
                  <a:pt x="341375" y="385572"/>
                </a:lnTo>
                <a:lnTo>
                  <a:pt x="9143" y="248412"/>
                </a:lnTo>
                <a:lnTo>
                  <a:pt x="178307" y="179831"/>
                </a:lnTo>
                <a:lnTo>
                  <a:pt x="181355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654300" y="4254500"/>
            <a:ext cx="1447800" cy="609600"/>
          </a:xfrm>
          <a:custGeom>
            <a:avLst/>
            <a:gdLst/>
            <a:ahLst/>
            <a:cxnLst/>
            <a:rect l="l" t="t" r="r" b="b"/>
            <a:pathLst>
              <a:path w="1447800" h="609600">
                <a:moveTo>
                  <a:pt x="1447799" y="0"/>
                </a:moveTo>
                <a:lnTo>
                  <a:pt x="1447799" y="609600"/>
                </a:lnTo>
                <a:lnTo>
                  <a:pt x="0" y="609600"/>
                </a:lnTo>
                <a:lnTo>
                  <a:pt x="0" y="22860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74595" y="3117595"/>
            <a:ext cx="1209040" cy="1437640"/>
          </a:xfrm>
          <a:custGeom>
            <a:avLst/>
            <a:gdLst/>
            <a:ahLst/>
            <a:cxnLst/>
            <a:rect l="l" t="t" r="r" b="b"/>
            <a:pathLst>
              <a:path w="1209039" h="1437639">
                <a:moveTo>
                  <a:pt x="1208531" y="0"/>
                </a:moveTo>
                <a:lnTo>
                  <a:pt x="1208531" y="1437131"/>
                </a:lnTo>
                <a:lnTo>
                  <a:pt x="0" y="1437131"/>
                </a:lnTo>
                <a:lnTo>
                  <a:pt x="0" y="0"/>
                </a:lnTo>
                <a:lnTo>
                  <a:pt x="1208531" y="0"/>
                </a:lnTo>
                <a:close/>
              </a:path>
            </a:pathLst>
          </a:custGeom>
          <a:solidFill>
            <a:srgbClr val="01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74595" y="3117595"/>
            <a:ext cx="1209040" cy="1437640"/>
          </a:xfrm>
          <a:custGeom>
            <a:avLst/>
            <a:gdLst/>
            <a:ahLst/>
            <a:cxnLst/>
            <a:rect l="l" t="t" r="r" b="b"/>
            <a:pathLst>
              <a:path w="1209039" h="1437639">
                <a:moveTo>
                  <a:pt x="1208531" y="0"/>
                </a:moveTo>
                <a:lnTo>
                  <a:pt x="1208531" y="1437131"/>
                </a:lnTo>
                <a:lnTo>
                  <a:pt x="0" y="1437131"/>
                </a:lnTo>
                <a:lnTo>
                  <a:pt x="0" y="0"/>
                </a:lnTo>
                <a:lnTo>
                  <a:pt x="1208531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473700" y="3568700"/>
            <a:ext cx="1447800" cy="1295400"/>
          </a:xfrm>
          <a:custGeom>
            <a:avLst/>
            <a:gdLst/>
            <a:ahLst/>
            <a:cxnLst/>
            <a:rect l="l" t="t" r="r" b="b"/>
            <a:pathLst>
              <a:path w="1447800" h="1295400">
                <a:moveTo>
                  <a:pt x="0" y="685800"/>
                </a:moveTo>
                <a:lnTo>
                  <a:pt x="0" y="1295400"/>
                </a:lnTo>
                <a:lnTo>
                  <a:pt x="1447800" y="1295400"/>
                </a:lnTo>
                <a:lnTo>
                  <a:pt x="14478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787900" y="596900"/>
            <a:ext cx="2819400" cy="2667000"/>
          </a:xfrm>
          <a:custGeom>
            <a:avLst/>
            <a:gdLst/>
            <a:ahLst/>
            <a:cxnLst/>
            <a:rect l="l" t="t" r="r" b="b"/>
            <a:pathLst>
              <a:path w="2819400" h="2667000">
                <a:moveTo>
                  <a:pt x="2514600" y="2667000"/>
                </a:moveTo>
                <a:lnTo>
                  <a:pt x="2819400" y="2667000"/>
                </a:lnTo>
                <a:lnTo>
                  <a:pt x="2819400" y="0"/>
                </a:lnTo>
                <a:lnTo>
                  <a:pt x="0" y="0"/>
                </a:lnTo>
                <a:lnTo>
                  <a:pt x="0" y="1254252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102100" y="425450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054855" y="4207255"/>
            <a:ext cx="97536" cy="975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26455" y="4207255"/>
            <a:ext cx="97536" cy="97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77900" y="44069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954527" y="2515616"/>
            <a:ext cx="833755" cy="481965"/>
          </a:xfrm>
          <a:custGeom>
            <a:avLst/>
            <a:gdLst/>
            <a:ahLst/>
            <a:cxnLst/>
            <a:rect l="l" t="t" r="r" b="b"/>
            <a:pathLst>
              <a:path w="833754" h="481964">
                <a:moveTo>
                  <a:pt x="0" y="481584"/>
                </a:moveTo>
                <a:lnTo>
                  <a:pt x="83362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715003" y="2465323"/>
            <a:ext cx="164592" cy="1264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87400" y="3501644"/>
            <a:ext cx="481965" cy="833755"/>
          </a:xfrm>
          <a:custGeom>
            <a:avLst/>
            <a:gdLst/>
            <a:ahLst/>
            <a:cxnLst/>
            <a:rect l="l" t="t" r="r" b="b"/>
            <a:pathLst>
              <a:path w="481965" h="833754">
                <a:moveTo>
                  <a:pt x="0" y="833627"/>
                </a:moveTo>
                <a:lnTo>
                  <a:pt x="481583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94308" y="3413252"/>
            <a:ext cx="128270" cy="163195"/>
          </a:xfrm>
          <a:custGeom>
            <a:avLst/>
            <a:gdLst/>
            <a:ahLst/>
            <a:cxnLst/>
            <a:rect l="l" t="t" r="r" b="b"/>
            <a:pathLst>
              <a:path w="128269" h="163195">
                <a:moveTo>
                  <a:pt x="128016" y="0"/>
                </a:moveTo>
                <a:lnTo>
                  <a:pt x="0" y="108203"/>
                </a:lnTo>
                <a:lnTo>
                  <a:pt x="71628" y="92963"/>
                </a:lnTo>
                <a:lnTo>
                  <a:pt x="92964" y="163068"/>
                </a:lnTo>
                <a:lnTo>
                  <a:pt x="1280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48759" y="2981960"/>
            <a:ext cx="336803" cy="108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191759" y="2981960"/>
            <a:ext cx="336803" cy="1082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974595" y="3438652"/>
            <a:ext cx="1209040" cy="37362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39700" marR="170815" indent="-41275">
              <a:lnSpc>
                <a:spcPts val="2870"/>
              </a:lnSpc>
              <a:spcBef>
                <a:spcPts val="204"/>
              </a:spcBef>
            </a:pPr>
            <a:r>
              <a:rPr lang="ja-JP" altLang="en-US" sz="2400" spc="-5" dirty="0" smtClean="0">
                <a:solidFill>
                  <a:srgbClr val="FF0067"/>
                </a:solidFill>
                <a:latin typeface="Times New Roman"/>
                <a:cs typeface="Times New Roman"/>
              </a:rPr>
              <a:t>電流源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260596" y="2660395"/>
            <a:ext cx="1054735" cy="749935"/>
          </a:xfrm>
          <a:custGeom>
            <a:avLst/>
            <a:gdLst/>
            <a:ahLst/>
            <a:cxnLst/>
            <a:rect l="l" t="t" r="r" b="b"/>
            <a:pathLst>
              <a:path w="1054735" h="749935">
                <a:moveTo>
                  <a:pt x="1054607" y="374904"/>
                </a:moveTo>
                <a:lnTo>
                  <a:pt x="1051883" y="336589"/>
                </a:lnTo>
                <a:lnTo>
                  <a:pt x="1030888" y="263458"/>
                </a:lnTo>
                <a:lnTo>
                  <a:pt x="1013148" y="229019"/>
                </a:lnTo>
                <a:lnTo>
                  <a:pt x="990934" y="196250"/>
                </a:lnTo>
                <a:lnTo>
                  <a:pt x="964513" y="165338"/>
                </a:lnTo>
                <a:lnTo>
                  <a:pt x="934148" y="136474"/>
                </a:lnTo>
                <a:lnTo>
                  <a:pt x="900107" y="109847"/>
                </a:lnTo>
                <a:lnTo>
                  <a:pt x="862655" y="85644"/>
                </a:lnTo>
                <a:lnTo>
                  <a:pt x="822058" y="64055"/>
                </a:lnTo>
                <a:lnTo>
                  <a:pt x="778581" y="45270"/>
                </a:lnTo>
                <a:lnTo>
                  <a:pt x="732490" y="29476"/>
                </a:lnTo>
                <a:lnTo>
                  <a:pt x="684052" y="16864"/>
                </a:lnTo>
                <a:lnTo>
                  <a:pt x="633530" y="7621"/>
                </a:lnTo>
                <a:lnTo>
                  <a:pt x="581192" y="1936"/>
                </a:lnTo>
                <a:lnTo>
                  <a:pt x="527303" y="0"/>
                </a:lnTo>
                <a:lnTo>
                  <a:pt x="473415" y="1936"/>
                </a:lnTo>
                <a:lnTo>
                  <a:pt x="421077" y="7621"/>
                </a:lnTo>
                <a:lnTo>
                  <a:pt x="370555" y="16864"/>
                </a:lnTo>
                <a:lnTo>
                  <a:pt x="322117" y="29476"/>
                </a:lnTo>
                <a:lnTo>
                  <a:pt x="276026" y="45270"/>
                </a:lnTo>
                <a:lnTo>
                  <a:pt x="232549" y="64055"/>
                </a:lnTo>
                <a:lnTo>
                  <a:pt x="191952" y="85644"/>
                </a:lnTo>
                <a:lnTo>
                  <a:pt x="154500" y="109847"/>
                </a:lnTo>
                <a:lnTo>
                  <a:pt x="120459" y="136474"/>
                </a:lnTo>
                <a:lnTo>
                  <a:pt x="90094" y="165338"/>
                </a:lnTo>
                <a:lnTo>
                  <a:pt x="63673" y="196250"/>
                </a:lnTo>
                <a:lnTo>
                  <a:pt x="41459" y="229019"/>
                </a:lnTo>
                <a:lnTo>
                  <a:pt x="23719" y="263458"/>
                </a:lnTo>
                <a:lnTo>
                  <a:pt x="10719" y="299378"/>
                </a:lnTo>
                <a:lnTo>
                  <a:pt x="0" y="374904"/>
                </a:lnTo>
                <a:lnTo>
                  <a:pt x="2724" y="413218"/>
                </a:lnTo>
                <a:lnTo>
                  <a:pt x="23719" y="486349"/>
                </a:lnTo>
                <a:lnTo>
                  <a:pt x="41459" y="520788"/>
                </a:lnTo>
                <a:lnTo>
                  <a:pt x="63673" y="553557"/>
                </a:lnTo>
                <a:lnTo>
                  <a:pt x="90094" y="584469"/>
                </a:lnTo>
                <a:lnTo>
                  <a:pt x="120459" y="613333"/>
                </a:lnTo>
                <a:lnTo>
                  <a:pt x="154500" y="639960"/>
                </a:lnTo>
                <a:lnTo>
                  <a:pt x="191952" y="664163"/>
                </a:lnTo>
                <a:lnTo>
                  <a:pt x="232549" y="685752"/>
                </a:lnTo>
                <a:lnTo>
                  <a:pt x="276026" y="704537"/>
                </a:lnTo>
                <a:lnTo>
                  <a:pt x="322117" y="720331"/>
                </a:lnTo>
                <a:lnTo>
                  <a:pt x="370555" y="732943"/>
                </a:lnTo>
                <a:lnTo>
                  <a:pt x="421077" y="742186"/>
                </a:lnTo>
                <a:lnTo>
                  <a:pt x="473415" y="747871"/>
                </a:lnTo>
                <a:lnTo>
                  <a:pt x="527303" y="749808"/>
                </a:lnTo>
                <a:lnTo>
                  <a:pt x="581192" y="747871"/>
                </a:lnTo>
                <a:lnTo>
                  <a:pt x="633530" y="742186"/>
                </a:lnTo>
                <a:lnTo>
                  <a:pt x="684052" y="732943"/>
                </a:lnTo>
                <a:lnTo>
                  <a:pt x="732490" y="720331"/>
                </a:lnTo>
                <a:lnTo>
                  <a:pt x="778581" y="704537"/>
                </a:lnTo>
                <a:lnTo>
                  <a:pt x="822058" y="685752"/>
                </a:lnTo>
                <a:lnTo>
                  <a:pt x="862655" y="664163"/>
                </a:lnTo>
                <a:lnTo>
                  <a:pt x="900107" y="639960"/>
                </a:lnTo>
                <a:lnTo>
                  <a:pt x="934148" y="613333"/>
                </a:lnTo>
                <a:lnTo>
                  <a:pt x="964513" y="584469"/>
                </a:lnTo>
                <a:lnTo>
                  <a:pt x="990934" y="553557"/>
                </a:lnTo>
                <a:lnTo>
                  <a:pt x="1013148" y="520788"/>
                </a:lnTo>
                <a:lnTo>
                  <a:pt x="1030888" y="486349"/>
                </a:lnTo>
                <a:lnTo>
                  <a:pt x="1043888" y="450429"/>
                </a:lnTo>
                <a:lnTo>
                  <a:pt x="1054607" y="374904"/>
                </a:lnTo>
                <a:close/>
              </a:path>
            </a:pathLst>
          </a:custGeom>
          <a:solidFill>
            <a:srgbClr val="01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260596" y="2660395"/>
            <a:ext cx="1054735" cy="749935"/>
          </a:xfrm>
          <a:custGeom>
            <a:avLst/>
            <a:gdLst/>
            <a:ahLst/>
            <a:cxnLst/>
            <a:rect l="l" t="t" r="r" b="b"/>
            <a:pathLst>
              <a:path w="1054735" h="749935">
                <a:moveTo>
                  <a:pt x="1054607" y="374904"/>
                </a:moveTo>
                <a:lnTo>
                  <a:pt x="1051883" y="336589"/>
                </a:lnTo>
                <a:lnTo>
                  <a:pt x="1043888" y="299378"/>
                </a:lnTo>
                <a:lnTo>
                  <a:pt x="1030888" y="263458"/>
                </a:lnTo>
                <a:lnTo>
                  <a:pt x="1013148" y="229019"/>
                </a:lnTo>
                <a:lnTo>
                  <a:pt x="990934" y="196250"/>
                </a:lnTo>
                <a:lnTo>
                  <a:pt x="964513" y="165338"/>
                </a:lnTo>
                <a:lnTo>
                  <a:pt x="934148" y="136474"/>
                </a:lnTo>
                <a:lnTo>
                  <a:pt x="900107" y="109847"/>
                </a:lnTo>
                <a:lnTo>
                  <a:pt x="862655" y="85644"/>
                </a:lnTo>
                <a:lnTo>
                  <a:pt x="822058" y="64055"/>
                </a:lnTo>
                <a:lnTo>
                  <a:pt x="778581" y="45270"/>
                </a:lnTo>
                <a:lnTo>
                  <a:pt x="732490" y="29476"/>
                </a:lnTo>
                <a:lnTo>
                  <a:pt x="684052" y="16864"/>
                </a:lnTo>
                <a:lnTo>
                  <a:pt x="633530" y="7621"/>
                </a:lnTo>
                <a:lnTo>
                  <a:pt x="581192" y="1936"/>
                </a:lnTo>
                <a:lnTo>
                  <a:pt x="527303" y="0"/>
                </a:lnTo>
                <a:lnTo>
                  <a:pt x="473415" y="1936"/>
                </a:lnTo>
                <a:lnTo>
                  <a:pt x="421077" y="7621"/>
                </a:lnTo>
                <a:lnTo>
                  <a:pt x="370555" y="16864"/>
                </a:lnTo>
                <a:lnTo>
                  <a:pt x="322117" y="29476"/>
                </a:lnTo>
                <a:lnTo>
                  <a:pt x="276026" y="45270"/>
                </a:lnTo>
                <a:lnTo>
                  <a:pt x="232549" y="64055"/>
                </a:lnTo>
                <a:lnTo>
                  <a:pt x="191952" y="85644"/>
                </a:lnTo>
                <a:lnTo>
                  <a:pt x="154500" y="109847"/>
                </a:lnTo>
                <a:lnTo>
                  <a:pt x="120459" y="136474"/>
                </a:lnTo>
                <a:lnTo>
                  <a:pt x="90094" y="165338"/>
                </a:lnTo>
                <a:lnTo>
                  <a:pt x="63673" y="196250"/>
                </a:lnTo>
                <a:lnTo>
                  <a:pt x="41459" y="229019"/>
                </a:lnTo>
                <a:lnTo>
                  <a:pt x="23719" y="263458"/>
                </a:lnTo>
                <a:lnTo>
                  <a:pt x="10719" y="299378"/>
                </a:lnTo>
                <a:lnTo>
                  <a:pt x="0" y="374904"/>
                </a:lnTo>
                <a:lnTo>
                  <a:pt x="2724" y="413218"/>
                </a:lnTo>
                <a:lnTo>
                  <a:pt x="23719" y="486349"/>
                </a:lnTo>
                <a:lnTo>
                  <a:pt x="41459" y="520788"/>
                </a:lnTo>
                <a:lnTo>
                  <a:pt x="63673" y="553557"/>
                </a:lnTo>
                <a:lnTo>
                  <a:pt x="90094" y="584469"/>
                </a:lnTo>
                <a:lnTo>
                  <a:pt x="120459" y="613333"/>
                </a:lnTo>
                <a:lnTo>
                  <a:pt x="154500" y="639960"/>
                </a:lnTo>
                <a:lnTo>
                  <a:pt x="191952" y="664163"/>
                </a:lnTo>
                <a:lnTo>
                  <a:pt x="232549" y="685752"/>
                </a:lnTo>
                <a:lnTo>
                  <a:pt x="276026" y="704537"/>
                </a:lnTo>
                <a:lnTo>
                  <a:pt x="322117" y="720331"/>
                </a:lnTo>
                <a:lnTo>
                  <a:pt x="370555" y="732943"/>
                </a:lnTo>
                <a:lnTo>
                  <a:pt x="421077" y="742186"/>
                </a:lnTo>
                <a:lnTo>
                  <a:pt x="473415" y="747871"/>
                </a:lnTo>
                <a:lnTo>
                  <a:pt x="527303" y="749808"/>
                </a:lnTo>
                <a:lnTo>
                  <a:pt x="581192" y="747871"/>
                </a:lnTo>
                <a:lnTo>
                  <a:pt x="633530" y="742186"/>
                </a:lnTo>
                <a:lnTo>
                  <a:pt x="684052" y="732943"/>
                </a:lnTo>
                <a:lnTo>
                  <a:pt x="732490" y="720331"/>
                </a:lnTo>
                <a:lnTo>
                  <a:pt x="778581" y="704537"/>
                </a:lnTo>
                <a:lnTo>
                  <a:pt x="822058" y="685752"/>
                </a:lnTo>
                <a:lnTo>
                  <a:pt x="862655" y="664163"/>
                </a:lnTo>
                <a:lnTo>
                  <a:pt x="900107" y="639960"/>
                </a:lnTo>
                <a:lnTo>
                  <a:pt x="934148" y="613333"/>
                </a:lnTo>
                <a:lnTo>
                  <a:pt x="964513" y="584469"/>
                </a:lnTo>
                <a:lnTo>
                  <a:pt x="990934" y="553557"/>
                </a:lnTo>
                <a:lnTo>
                  <a:pt x="1013148" y="520788"/>
                </a:lnTo>
                <a:lnTo>
                  <a:pt x="1030888" y="486349"/>
                </a:lnTo>
                <a:lnTo>
                  <a:pt x="1043888" y="450429"/>
                </a:lnTo>
                <a:lnTo>
                  <a:pt x="1051883" y="413218"/>
                </a:lnTo>
                <a:lnTo>
                  <a:pt x="1054607" y="374904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683759" y="2829052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67"/>
                </a:solidFill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299967" y="2905252"/>
            <a:ext cx="459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01CA97"/>
                </a:solidFill>
                <a:latin typeface="Times New Roman"/>
                <a:cs typeface="Times New Roman"/>
              </a:rPr>
              <a:t>Nx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834330" y="2905252"/>
            <a:ext cx="4197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01CA97"/>
                </a:solidFill>
                <a:latin typeface="Times New Roman"/>
                <a:cs typeface="Times New Roman"/>
              </a:rPr>
              <a:t>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549404" y="3743452"/>
            <a:ext cx="596265" cy="113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67"/>
                </a:solidFill>
                <a:latin typeface="Times New Roman"/>
                <a:cs typeface="Times New Roman"/>
              </a:rPr>
              <a:t>Rs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sz="28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376167" y="3743452"/>
            <a:ext cx="666750" cy="113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67"/>
                </a:solidFill>
                <a:latin typeface="Times New Roman"/>
                <a:cs typeface="Times New Roman"/>
              </a:rPr>
              <a:t>Rx</a:t>
            </a:r>
            <a:endParaRPr sz="28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2039"/>
              </a:spcBef>
            </a:pPr>
            <a:r>
              <a:rPr sz="28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Ix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634657" y="5211051"/>
            <a:ext cx="1784985" cy="9483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IsNs =</a:t>
            </a:r>
            <a:r>
              <a:rPr sz="2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IxNx</a:t>
            </a:r>
            <a:endParaRPr lang="en-US" sz="28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16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（コイルに発生する磁束をゼロにする。</a:t>
            </a:r>
            <a:endParaRPr sz="16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109467" y="5112325"/>
            <a:ext cx="3126740" cy="12261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779145">
              <a:lnSpc>
                <a:spcPct val="100000"/>
              </a:lnSpc>
              <a:spcBef>
                <a:spcPts val="869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IsRs =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IxRx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Rx =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Nx/Ns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Rs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40" name="object 53"/>
          <p:cNvSpPr txBox="1"/>
          <p:nvPr/>
        </p:nvSpPr>
        <p:spPr>
          <a:xfrm>
            <a:off x="225552" y="1050766"/>
            <a:ext cx="7166610" cy="5187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6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コンパレータのコイルの巻き方が二進法を基本にしている</a:t>
            </a:r>
            <a:endParaRPr lang="en-US" altLang="ja-JP" sz="1600" i="1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600" b="1" i="1" u="sng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（バイナリー カレントコンパレータ）</a:t>
            </a:r>
            <a:r>
              <a:rPr lang="ja-JP" altLang="en-US" sz="16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は</a:t>
            </a:r>
            <a:r>
              <a:rPr lang="en-US" altLang="ja-JP" sz="16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MI</a:t>
            </a:r>
            <a:r>
              <a:rPr lang="ja-JP" altLang="en-US" sz="16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だけ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41" name="object 57"/>
          <p:cNvSpPr txBox="1"/>
          <p:nvPr/>
        </p:nvSpPr>
        <p:spPr>
          <a:xfrm>
            <a:off x="3860544" y="2313528"/>
            <a:ext cx="22851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GB" altLang="ja-JP"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</a:t>
            </a:r>
            <a:r>
              <a:rPr lang="ja-JP" altLang="en-US"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　　　　　</a:t>
            </a:r>
            <a:r>
              <a:rPr sz="2800" spc="-5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2800" dirty="0">
              <a:latin typeface="Times New Roman"/>
              <a:cs typeface="Times New Roman"/>
            </a:endParaRPr>
          </a:p>
        </p:txBody>
      </p:sp>
      <p:cxnSp>
        <p:nvCxnSpPr>
          <p:cNvPr id="143" name="直線矢印コネクタ 142"/>
          <p:cNvCxnSpPr/>
          <p:nvPr/>
        </p:nvCxnSpPr>
        <p:spPr>
          <a:xfrm>
            <a:off x="2954527" y="5448617"/>
            <a:ext cx="715773" cy="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/>
          <p:nvPr/>
        </p:nvCxnSpPr>
        <p:spPr>
          <a:xfrm>
            <a:off x="5085079" y="5575935"/>
            <a:ext cx="20320" cy="25438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/>
          <p:nvPr/>
        </p:nvCxnSpPr>
        <p:spPr>
          <a:xfrm flipH="1">
            <a:off x="5575871" y="5575808"/>
            <a:ext cx="1058787" cy="25450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50" y="2114550"/>
            <a:ext cx="853313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5400" spc="-5" dirty="0" smtClean="0">
                <a:latin typeface="+mn-ea"/>
                <a:ea typeface="+mn-ea"/>
              </a:rPr>
              <a:t>オームの法則</a:t>
            </a:r>
            <a:r>
              <a:rPr lang="en-US" altLang="ja-JP" sz="5400" spc="-5" dirty="0" smtClean="0">
                <a:latin typeface="+mn-ea"/>
                <a:ea typeface="+mn-ea"/>
              </a:rPr>
              <a:t/>
            </a:r>
            <a:br>
              <a:rPr lang="en-US" altLang="ja-JP" sz="5400" spc="-5" dirty="0" smtClean="0">
                <a:latin typeface="+mn-ea"/>
                <a:ea typeface="+mn-ea"/>
              </a:rPr>
            </a:br>
            <a:r>
              <a:rPr lang="ja-JP" altLang="en-US" sz="5400" spc="-5" dirty="0" smtClean="0">
                <a:latin typeface="+mn-ea"/>
                <a:ea typeface="+mn-ea"/>
              </a:rPr>
              <a:t>電圧</a:t>
            </a:r>
            <a:r>
              <a:rPr sz="5400" spc="-5" dirty="0" smtClean="0">
                <a:latin typeface="+mn-ea"/>
                <a:ea typeface="+mn-ea"/>
              </a:rPr>
              <a:t>(V) </a:t>
            </a:r>
            <a:r>
              <a:rPr sz="5400" spc="-30" dirty="0" smtClean="0">
                <a:latin typeface="+mn-ea"/>
                <a:ea typeface="+mn-ea"/>
              </a:rPr>
              <a:t>=</a:t>
            </a:r>
            <a:r>
              <a:rPr lang="ja-JP" altLang="en-US" sz="5400" b="1" spc="-30" dirty="0" smtClean="0">
                <a:solidFill>
                  <a:srgbClr val="FF3700"/>
                </a:solidFill>
                <a:latin typeface="+mn-ea"/>
                <a:ea typeface="+mn-ea"/>
              </a:rPr>
              <a:t>抵抗</a:t>
            </a:r>
            <a:r>
              <a:rPr sz="5400" b="1" spc="-30" dirty="0" smtClean="0">
                <a:solidFill>
                  <a:srgbClr val="FF3700"/>
                </a:solidFill>
                <a:latin typeface="+mn-ea"/>
                <a:ea typeface="+mn-ea"/>
              </a:rPr>
              <a:t>(</a:t>
            </a:r>
            <a:r>
              <a:rPr lang="en-US" altLang="ja-JP" sz="5400" b="1" spc="-30" dirty="0" smtClean="0">
                <a:solidFill>
                  <a:srgbClr val="FF3700"/>
                </a:solidFill>
                <a:latin typeface="+mn-ea"/>
                <a:ea typeface="+mn-ea"/>
              </a:rPr>
              <a:t>Ω</a:t>
            </a:r>
            <a:r>
              <a:rPr sz="5400" b="1" spc="-30" dirty="0" smtClean="0">
                <a:solidFill>
                  <a:srgbClr val="FF3700"/>
                </a:solidFill>
                <a:latin typeface="+mn-ea"/>
                <a:ea typeface="+mn-ea"/>
              </a:rPr>
              <a:t>) </a:t>
            </a:r>
            <a:r>
              <a:rPr sz="5400" dirty="0" smtClean="0">
                <a:latin typeface="+mn-ea"/>
                <a:ea typeface="+mn-ea"/>
              </a:rPr>
              <a:t>x</a:t>
            </a:r>
            <a:r>
              <a:rPr lang="ja-JP" altLang="en-US" sz="5400" dirty="0" smtClean="0">
                <a:latin typeface="+mn-ea"/>
                <a:ea typeface="+mn-ea"/>
              </a:rPr>
              <a:t>電流</a:t>
            </a:r>
            <a:r>
              <a:rPr sz="5400" spc="-790" dirty="0" smtClean="0">
                <a:latin typeface="+mn-ea"/>
                <a:ea typeface="+mn-ea"/>
              </a:rPr>
              <a:t> </a:t>
            </a:r>
            <a:r>
              <a:rPr sz="5400" spc="-10" dirty="0" smtClean="0">
                <a:latin typeface="+mn-ea"/>
                <a:ea typeface="+mn-ea"/>
              </a:rPr>
              <a:t>(</a:t>
            </a:r>
            <a:r>
              <a:rPr lang="en-US" altLang="ja-JP" sz="5400" spc="-10" dirty="0" smtClean="0">
                <a:latin typeface="+mn-ea"/>
                <a:ea typeface="+mn-ea"/>
              </a:rPr>
              <a:t>A</a:t>
            </a:r>
            <a:r>
              <a:rPr sz="5400" spc="-10" dirty="0" smtClean="0">
                <a:latin typeface="+mn-ea"/>
                <a:ea typeface="+mn-ea"/>
              </a:rPr>
              <a:t>)</a:t>
            </a:r>
            <a:endParaRPr sz="54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1587500"/>
          </a:xfrm>
          <a:custGeom>
            <a:avLst/>
            <a:gdLst/>
            <a:ahLst/>
            <a:cxnLst/>
            <a:rect l="l" t="t" r="r" b="b"/>
            <a:pathLst>
              <a:path w="340359" h="1587500">
                <a:moveTo>
                  <a:pt x="0" y="1587500"/>
                </a:moveTo>
                <a:lnTo>
                  <a:pt x="339851" y="1587500"/>
                </a:lnTo>
                <a:lnTo>
                  <a:pt x="339851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38135" y="3721100"/>
            <a:ext cx="340360" cy="572770"/>
          </a:xfrm>
          <a:custGeom>
            <a:avLst/>
            <a:gdLst/>
            <a:ahLst/>
            <a:cxnLst/>
            <a:rect l="l" t="t" r="r" b="b"/>
            <a:pathLst>
              <a:path w="340359" h="572770">
                <a:moveTo>
                  <a:pt x="0" y="572262"/>
                </a:moveTo>
                <a:lnTo>
                  <a:pt x="339851" y="572262"/>
                </a:lnTo>
                <a:lnTo>
                  <a:pt x="339851" y="0"/>
                </a:lnTo>
                <a:lnTo>
                  <a:pt x="0" y="0"/>
                </a:lnTo>
                <a:lnTo>
                  <a:pt x="0" y="572262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38135" y="4355846"/>
            <a:ext cx="340360" cy="1220470"/>
          </a:xfrm>
          <a:custGeom>
            <a:avLst/>
            <a:gdLst/>
            <a:ahLst/>
            <a:cxnLst/>
            <a:rect l="l" t="t" r="r" b="b"/>
            <a:pathLst>
              <a:path w="340359" h="1220470">
                <a:moveTo>
                  <a:pt x="0" y="1219962"/>
                </a:moveTo>
                <a:lnTo>
                  <a:pt x="339851" y="1219962"/>
                </a:lnTo>
                <a:lnTo>
                  <a:pt x="339851" y="0"/>
                </a:lnTo>
                <a:lnTo>
                  <a:pt x="0" y="0"/>
                </a:lnTo>
                <a:lnTo>
                  <a:pt x="0" y="1219962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02500" y="5321300"/>
            <a:ext cx="135890" cy="254635"/>
          </a:xfrm>
          <a:custGeom>
            <a:avLst/>
            <a:gdLst/>
            <a:ahLst/>
            <a:cxnLst/>
            <a:rect l="l" t="t" r="r" b="b"/>
            <a:pathLst>
              <a:path w="135890" h="254635">
                <a:moveTo>
                  <a:pt x="0" y="254508"/>
                </a:moveTo>
                <a:lnTo>
                  <a:pt x="135635" y="254508"/>
                </a:lnTo>
                <a:lnTo>
                  <a:pt x="1356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5321300"/>
            <a:ext cx="2120900" cy="254635"/>
          </a:xfrm>
          <a:custGeom>
            <a:avLst/>
            <a:gdLst/>
            <a:ahLst/>
            <a:cxnLst/>
            <a:rect l="l" t="t" r="r" b="b"/>
            <a:pathLst>
              <a:path w="2120900" h="254635">
                <a:moveTo>
                  <a:pt x="0" y="254508"/>
                </a:moveTo>
                <a:lnTo>
                  <a:pt x="2120900" y="254508"/>
                </a:lnTo>
                <a:lnTo>
                  <a:pt x="21209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99807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4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99807" y="3721100"/>
            <a:ext cx="338455" cy="572770"/>
          </a:xfrm>
          <a:custGeom>
            <a:avLst/>
            <a:gdLst/>
            <a:ahLst/>
            <a:cxnLst/>
            <a:rect l="l" t="t" r="r" b="b"/>
            <a:pathLst>
              <a:path w="338454" h="572770">
                <a:moveTo>
                  <a:pt x="0" y="572262"/>
                </a:moveTo>
                <a:lnTo>
                  <a:pt x="338327" y="572262"/>
                </a:lnTo>
                <a:lnTo>
                  <a:pt x="338327" y="0"/>
                </a:lnTo>
                <a:lnTo>
                  <a:pt x="0" y="0"/>
                </a:lnTo>
                <a:lnTo>
                  <a:pt x="0" y="572262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99807" y="4355846"/>
            <a:ext cx="338455" cy="965835"/>
          </a:xfrm>
          <a:custGeom>
            <a:avLst/>
            <a:gdLst/>
            <a:ahLst/>
            <a:cxnLst/>
            <a:rect l="l" t="t" r="r" b="b"/>
            <a:pathLst>
              <a:path w="338454" h="965835">
                <a:moveTo>
                  <a:pt x="0" y="965454"/>
                </a:moveTo>
                <a:lnTo>
                  <a:pt x="338327" y="965454"/>
                </a:lnTo>
                <a:lnTo>
                  <a:pt x="338327" y="0"/>
                </a:lnTo>
                <a:lnTo>
                  <a:pt x="0" y="0"/>
                </a:lnTo>
                <a:lnTo>
                  <a:pt x="0" y="965454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5068315"/>
            <a:ext cx="2120900" cy="253365"/>
          </a:xfrm>
          <a:custGeom>
            <a:avLst/>
            <a:gdLst/>
            <a:ahLst/>
            <a:cxnLst/>
            <a:rect l="l" t="t" r="r" b="b"/>
            <a:pathLst>
              <a:path w="2120900" h="253364">
                <a:moveTo>
                  <a:pt x="0" y="252984"/>
                </a:moveTo>
                <a:lnTo>
                  <a:pt x="2120900" y="252984"/>
                </a:lnTo>
                <a:lnTo>
                  <a:pt x="212090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61480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4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61480" y="3721100"/>
            <a:ext cx="338455" cy="152400"/>
          </a:xfrm>
          <a:custGeom>
            <a:avLst/>
            <a:gdLst/>
            <a:ahLst/>
            <a:cxnLst/>
            <a:rect l="l" t="t" r="r" b="b"/>
            <a:pathLst>
              <a:path w="338454" h="152400">
                <a:moveTo>
                  <a:pt x="0" y="152400"/>
                </a:moveTo>
                <a:lnTo>
                  <a:pt x="338327" y="152400"/>
                </a:lnTo>
                <a:lnTo>
                  <a:pt x="338327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813808"/>
            <a:ext cx="2120900" cy="254635"/>
          </a:xfrm>
          <a:custGeom>
            <a:avLst/>
            <a:gdLst/>
            <a:ahLst/>
            <a:cxnLst/>
            <a:rect l="l" t="t" r="r" b="b"/>
            <a:pathLst>
              <a:path w="2120900" h="254635">
                <a:moveTo>
                  <a:pt x="0" y="254508"/>
                </a:moveTo>
                <a:lnTo>
                  <a:pt x="2120900" y="254508"/>
                </a:lnTo>
                <a:lnTo>
                  <a:pt x="21209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23152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4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23152" y="3721100"/>
            <a:ext cx="338455" cy="152400"/>
          </a:xfrm>
          <a:custGeom>
            <a:avLst/>
            <a:gdLst/>
            <a:ahLst/>
            <a:cxnLst/>
            <a:rect l="l" t="t" r="r" b="b"/>
            <a:pathLst>
              <a:path w="338454" h="152400">
                <a:moveTo>
                  <a:pt x="0" y="152400"/>
                </a:moveTo>
                <a:lnTo>
                  <a:pt x="338327" y="152400"/>
                </a:lnTo>
                <a:lnTo>
                  <a:pt x="338327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4559300"/>
            <a:ext cx="2120900" cy="254635"/>
          </a:xfrm>
          <a:custGeom>
            <a:avLst/>
            <a:gdLst/>
            <a:ahLst/>
            <a:cxnLst/>
            <a:rect l="l" t="t" r="r" b="b"/>
            <a:pathLst>
              <a:path w="2120900" h="254635">
                <a:moveTo>
                  <a:pt x="0" y="254508"/>
                </a:moveTo>
                <a:lnTo>
                  <a:pt x="2120900" y="254508"/>
                </a:lnTo>
                <a:lnTo>
                  <a:pt x="21209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83300" y="0"/>
            <a:ext cx="340360" cy="1587500"/>
          </a:xfrm>
          <a:custGeom>
            <a:avLst/>
            <a:gdLst/>
            <a:ahLst/>
            <a:cxnLst/>
            <a:rect l="l" t="t" r="r" b="b"/>
            <a:pathLst>
              <a:path w="340360" h="1587500">
                <a:moveTo>
                  <a:pt x="0" y="1587500"/>
                </a:moveTo>
                <a:lnTo>
                  <a:pt x="339851" y="1587500"/>
                </a:lnTo>
                <a:lnTo>
                  <a:pt x="339851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83300" y="3721100"/>
            <a:ext cx="340360" cy="152400"/>
          </a:xfrm>
          <a:custGeom>
            <a:avLst/>
            <a:gdLst/>
            <a:ahLst/>
            <a:cxnLst/>
            <a:rect l="l" t="t" r="r" b="b"/>
            <a:pathLst>
              <a:path w="340360" h="152400">
                <a:moveTo>
                  <a:pt x="0" y="152400"/>
                </a:moveTo>
                <a:lnTo>
                  <a:pt x="339851" y="152400"/>
                </a:lnTo>
                <a:lnTo>
                  <a:pt x="33985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4306315"/>
            <a:ext cx="2120900" cy="253365"/>
          </a:xfrm>
          <a:custGeom>
            <a:avLst/>
            <a:gdLst/>
            <a:ahLst/>
            <a:cxnLst/>
            <a:rect l="l" t="t" r="r" b="b"/>
            <a:pathLst>
              <a:path w="2120900" h="253364">
                <a:moveTo>
                  <a:pt x="0" y="252984"/>
                </a:moveTo>
                <a:lnTo>
                  <a:pt x="2120900" y="252984"/>
                </a:lnTo>
                <a:lnTo>
                  <a:pt x="212090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44971" y="0"/>
            <a:ext cx="338455" cy="3873500"/>
          </a:xfrm>
          <a:custGeom>
            <a:avLst/>
            <a:gdLst/>
            <a:ahLst/>
            <a:cxnLst/>
            <a:rect l="l" t="t" r="r" b="b"/>
            <a:pathLst>
              <a:path w="338454" h="3873500">
                <a:moveTo>
                  <a:pt x="0" y="3873499"/>
                </a:moveTo>
                <a:lnTo>
                  <a:pt x="338327" y="3873499"/>
                </a:lnTo>
                <a:lnTo>
                  <a:pt x="338327" y="0"/>
                </a:lnTo>
                <a:lnTo>
                  <a:pt x="0" y="0"/>
                </a:lnTo>
                <a:lnTo>
                  <a:pt x="0" y="3873499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051808"/>
            <a:ext cx="2120900" cy="254635"/>
          </a:xfrm>
          <a:custGeom>
            <a:avLst/>
            <a:gdLst/>
            <a:ahLst/>
            <a:cxnLst/>
            <a:rect l="l" t="t" r="r" b="b"/>
            <a:pathLst>
              <a:path w="2120900" h="254635">
                <a:moveTo>
                  <a:pt x="0" y="254508"/>
                </a:moveTo>
                <a:lnTo>
                  <a:pt x="2120900" y="254508"/>
                </a:lnTo>
                <a:lnTo>
                  <a:pt x="21209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06644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4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06644" y="3721100"/>
            <a:ext cx="338455" cy="152400"/>
          </a:xfrm>
          <a:custGeom>
            <a:avLst/>
            <a:gdLst/>
            <a:ahLst/>
            <a:cxnLst/>
            <a:rect l="l" t="t" r="r" b="b"/>
            <a:pathLst>
              <a:path w="338454" h="152400">
                <a:moveTo>
                  <a:pt x="0" y="152399"/>
                </a:moveTo>
                <a:lnTo>
                  <a:pt x="338327" y="152399"/>
                </a:lnTo>
                <a:lnTo>
                  <a:pt x="338327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8315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4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68315" y="3721100"/>
            <a:ext cx="338455" cy="76200"/>
          </a:xfrm>
          <a:custGeom>
            <a:avLst/>
            <a:gdLst/>
            <a:ahLst/>
            <a:cxnLst/>
            <a:rect l="l" t="t" r="r" b="b"/>
            <a:pathLst>
              <a:path w="338454" h="76200">
                <a:moveTo>
                  <a:pt x="0" y="76200"/>
                </a:moveTo>
                <a:lnTo>
                  <a:pt x="338327" y="76200"/>
                </a:lnTo>
                <a:lnTo>
                  <a:pt x="338327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29988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4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20288" y="3289808"/>
            <a:ext cx="388620" cy="254635"/>
          </a:xfrm>
          <a:custGeom>
            <a:avLst/>
            <a:gdLst/>
            <a:ahLst/>
            <a:cxnLst/>
            <a:rect l="l" t="t" r="r" b="b"/>
            <a:pathLst>
              <a:path w="388620" h="254635">
                <a:moveTo>
                  <a:pt x="0" y="254508"/>
                </a:moveTo>
                <a:lnTo>
                  <a:pt x="388619" y="254508"/>
                </a:lnTo>
                <a:lnTo>
                  <a:pt x="38861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289808"/>
            <a:ext cx="1287780" cy="254635"/>
          </a:xfrm>
          <a:custGeom>
            <a:avLst/>
            <a:gdLst/>
            <a:ahLst/>
            <a:cxnLst/>
            <a:rect l="l" t="t" r="r" b="b"/>
            <a:pathLst>
              <a:path w="1287780" h="254635">
                <a:moveTo>
                  <a:pt x="0" y="254508"/>
                </a:moveTo>
                <a:lnTo>
                  <a:pt x="1287271" y="254508"/>
                </a:lnTo>
                <a:lnTo>
                  <a:pt x="12872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90135" y="0"/>
            <a:ext cx="340360" cy="1587500"/>
          </a:xfrm>
          <a:custGeom>
            <a:avLst/>
            <a:gdLst/>
            <a:ahLst/>
            <a:cxnLst/>
            <a:rect l="l" t="t" r="r" b="b"/>
            <a:pathLst>
              <a:path w="340360" h="1587500">
                <a:moveTo>
                  <a:pt x="0" y="1587500"/>
                </a:moveTo>
                <a:lnTo>
                  <a:pt x="339851" y="1587500"/>
                </a:lnTo>
                <a:lnTo>
                  <a:pt x="339851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20288" y="3035300"/>
            <a:ext cx="388620" cy="254635"/>
          </a:xfrm>
          <a:custGeom>
            <a:avLst/>
            <a:gdLst/>
            <a:ahLst/>
            <a:cxnLst/>
            <a:rect l="l" t="t" r="r" b="b"/>
            <a:pathLst>
              <a:path w="388620" h="254635">
                <a:moveTo>
                  <a:pt x="0" y="254508"/>
                </a:moveTo>
                <a:lnTo>
                  <a:pt x="388619" y="254508"/>
                </a:lnTo>
                <a:lnTo>
                  <a:pt x="38861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035300"/>
            <a:ext cx="1287780" cy="254635"/>
          </a:xfrm>
          <a:custGeom>
            <a:avLst/>
            <a:gdLst/>
            <a:ahLst/>
            <a:cxnLst/>
            <a:rect l="l" t="t" r="r" b="b"/>
            <a:pathLst>
              <a:path w="1287780" h="254635">
                <a:moveTo>
                  <a:pt x="0" y="254508"/>
                </a:moveTo>
                <a:lnTo>
                  <a:pt x="1287271" y="254508"/>
                </a:lnTo>
                <a:lnTo>
                  <a:pt x="12872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51808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4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20288" y="2782316"/>
            <a:ext cx="388620" cy="253365"/>
          </a:xfrm>
          <a:custGeom>
            <a:avLst/>
            <a:gdLst/>
            <a:ahLst/>
            <a:cxnLst/>
            <a:rect l="l" t="t" r="r" b="b"/>
            <a:pathLst>
              <a:path w="388620" h="253364">
                <a:moveTo>
                  <a:pt x="0" y="252984"/>
                </a:moveTo>
                <a:lnTo>
                  <a:pt x="388619" y="252984"/>
                </a:lnTo>
                <a:lnTo>
                  <a:pt x="38861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782316"/>
            <a:ext cx="1287780" cy="253365"/>
          </a:xfrm>
          <a:custGeom>
            <a:avLst/>
            <a:gdLst/>
            <a:ahLst/>
            <a:cxnLst/>
            <a:rect l="l" t="t" r="r" b="b"/>
            <a:pathLst>
              <a:path w="1287780" h="253364">
                <a:moveTo>
                  <a:pt x="0" y="252984"/>
                </a:moveTo>
                <a:lnTo>
                  <a:pt x="1287271" y="252984"/>
                </a:lnTo>
                <a:lnTo>
                  <a:pt x="128727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13479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4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20288" y="2527807"/>
            <a:ext cx="388620" cy="254635"/>
          </a:xfrm>
          <a:custGeom>
            <a:avLst/>
            <a:gdLst/>
            <a:ahLst/>
            <a:cxnLst/>
            <a:rect l="l" t="t" r="r" b="b"/>
            <a:pathLst>
              <a:path w="388620" h="254635">
                <a:moveTo>
                  <a:pt x="0" y="254508"/>
                </a:moveTo>
                <a:lnTo>
                  <a:pt x="388619" y="254508"/>
                </a:lnTo>
                <a:lnTo>
                  <a:pt x="38861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2527807"/>
            <a:ext cx="1287780" cy="254635"/>
          </a:xfrm>
          <a:custGeom>
            <a:avLst/>
            <a:gdLst/>
            <a:ahLst/>
            <a:cxnLst/>
            <a:rect l="l" t="t" r="r" b="b"/>
            <a:pathLst>
              <a:path w="1287780" h="254635">
                <a:moveTo>
                  <a:pt x="0" y="254508"/>
                </a:moveTo>
                <a:lnTo>
                  <a:pt x="1287271" y="254508"/>
                </a:lnTo>
                <a:lnTo>
                  <a:pt x="12872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20288" y="2273300"/>
            <a:ext cx="55244" cy="254635"/>
          </a:xfrm>
          <a:custGeom>
            <a:avLst/>
            <a:gdLst/>
            <a:ahLst/>
            <a:cxnLst/>
            <a:rect l="l" t="t" r="r" b="b"/>
            <a:pathLst>
              <a:path w="55245" h="254635">
                <a:moveTo>
                  <a:pt x="0" y="254507"/>
                </a:moveTo>
                <a:lnTo>
                  <a:pt x="54863" y="254507"/>
                </a:lnTo>
                <a:lnTo>
                  <a:pt x="5486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2273300"/>
            <a:ext cx="1287780" cy="254635"/>
          </a:xfrm>
          <a:custGeom>
            <a:avLst/>
            <a:gdLst/>
            <a:ahLst/>
            <a:cxnLst/>
            <a:rect l="l" t="t" r="r" b="b"/>
            <a:pathLst>
              <a:path w="1287780" h="254635">
                <a:moveTo>
                  <a:pt x="0" y="254507"/>
                </a:moveTo>
                <a:lnTo>
                  <a:pt x="1287271" y="254507"/>
                </a:lnTo>
                <a:lnTo>
                  <a:pt x="128727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020316"/>
            <a:ext cx="1287780" cy="253365"/>
          </a:xfrm>
          <a:custGeom>
            <a:avLst/>
            <a:gdLst/>
            <a:ahLst/>
            <a:cxnLst/>
            <a:rect l="l" t="t" r="r" b="b"/>
            <a:pathLst>
              <a:path w="1287780" h="253364">
                <a:moveTo>
                  <a:pt x="0" y="252984"/>
                </a:moveTo>
                <a:lnTo>
                  <a:pt x="1287271" y="252984"/>
                </a:lnTo>
                <a:lnTo>
                  <a:pt x="128727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96972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5" h="1587500">
                <a:moveTo>
                  <a:pt x="0" y="1587500"/>
                </a:moveTo>
                <a:lnTo>
                  <a:pt x="338327" y="1587500"/>
                </a:lnTo>
                <a:lnTo>
                  <a:pt x="338327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1765807"/>
            <a:ext cx="1287780" cy="254635"/>
          </a:xfrm>
          <a:custGeom>
            <a:avLst/>
            <a:gdLst/>
            <a:ahLst/>
            <a:cxnLst/>
            <a:rect l="l" t="t" r="r" b="b"/>
            <a:pathLst>
              <a:path w="1287780" h="254635">
                <a:moveTo>
                  <a:pt x="0" y="254508"/>
                </a:moveTo>
                <a:lnTo>
                  <a:pt x="1287271" y="254508"/>
                </a:lnTo>
                <a:lnTo>
                  <a:pt x="12872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58644" y="0"/>
            <a:ext cx="338455" cy="1587500"/>
          </a:xfrm>
          <a:custGeom>
            <a:avLst/>
            <a:gdLst/>
            <a:ahLst/>
            <a:cxnLst/>
            <a:rect l="l" t="t" r="r" b="b"/>
            <a:pathLst>
              <a:path w="338455" h="1587500">
                <a:moveTo>
                  <a:pt x="0" y="1587500"/>
                </a:moveTo>
                <a:lnTo>
                  <a:pt x="338328" y="1587500"/>
                </a:lnTo>
                <a:lnTo>
                  <a:pt x="338328" y="0"/>
                </a:lnTo>
                <a:lnTo>
                  <a:pt x="0" y="0"/>
                </a:lnTo>
                <a:lnTo>
                  <a:pt x="0" y="158750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>
            <a:spLocks noGrp="1"/>
          </p:cNvSpPr>
          <p:nvPr>
            <p:ph type="title"/>
          </p:nvPr>
        </p:nvSpPr>
        <p:spPr>
          <a:xfrm>
            <a:off x="294623" y="248285"/>
            <a:ext cx="7990919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ja-JP" altLang="en-US" spc="-5" dirty="0" smtClean="0"/>
              <a:t>直流電流コンパレータ</a:t>
            </a:r>
            <a:r>
              <a:rPr spc="-5" dirty="0" smtClean="0"/>
              <a:t>:</a:t>
            </a:r>
            <a:r>
              <a:rPr lang="ja-JP" altLang="en-US" spc="-5" dirty="0" smtClean="0"/>
              <a:t>説明</a:t>
            </a:r>
            <a:r>
              <a:rPr lang="en-US" altLang="ja-JP" spc="-5" dirty="0">
                <a:solidFill>
                  <a:srgbClr val="FFFFFF"/>
                </a:solidFill>
              </a:rPr>
              <a:t/>
            </a:r>
            <a:br>
              <a:rPr lang="en-US" altLang="ja-JP" spc="-5" dirty="0">
                <a:solidFill>
                  <a:srgbClr val="FFFFFF"/>
                </a:solidFill>
              </a:rPr>
            </a:br>
            <a:endParaRPr spc="-5" dirty="0"/>
          </a:p>
        </p:txBody>
      </p:sp>
      <p:sp>
        <p:nvSpPr>
          <p:cNvPr id="69" name="object 69"/>
          <p:cNvSpPr/>
          <p:nvPr/>
        </p:nvSpPr>
        <p:spPr>
          <a:xfrm>
            <a:off x="1287272" y="1587500"/>
            <a:ext cx="2033270" cy="2133600"/>
          </a:xfrm>
          <a:custGeom>
            <a:avLst/>
            <a:gdLst/>
            <a:ahLst/>
            <a:cxnLst/>
            <a:rect l="l" t="t" r="r" b="b"/>
            <a:pathLst>
              <a:path w="2033270" h="2133600">
                <a:moveTo>
                  <a:pt x="0" y="0"/>
                </a:moveTo>
                <a:lnTo>
                  <a:pt x="0" y="2133600"/>
                </a:lnTo>
                <a:lnTo>
                  <a:pt x="2033016" y="2133600"/>
                </a:lnTo>
                <a:lnTo>
                  <a:pt x="2033016" y="0"/>
                </a:lnTo>
                <a:lnTo>
                  <a:pt x="0" y="0"/>
                </a:lnTo>
                <a:close/>
              </a:path>
            </a:pathLst>
          </a:custGeom>
          <a:solidFill>
            <a:srgbClr val="373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20900" y="3873500"/>
            <a:ext cx="5181600" cy="1905000"/>
          </a:xfrm>
          <a:custGeom>
            <a:avLst/>
            <a:gdLst/>
            <a:ahLst/>
            <a:cxnLst/>
            <a:rect l="l" t="t" r="r" b="b"/>
            <a:pathLst>
              <a:path w="5181600" h="1905000">
                <a:moveTo>
                  <a:pt x="0" y="0"/>
                </a:moveTo>
                <a:lnTo>
                  <a:pt x="0" y="1905000"/>
                </a:lnTo>
                <a:lnTo>
                  <a:pt x="5181600" y="1905000"/>
                </a:lnTo>
                <a:lnTo>
                  <a:pt x="518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73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49928" y="2730500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25907"/>
                </a:moveTo>
                <a:lnTo>
                  <a:pt x="25908" y="25907"/>
                </a:lnTo>
                <a:lnTo>
                  <a:pt x="259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757676" y="2058416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5908" y="0"/>
                </a:moveTo>
                <a:lnTo>
                  <a:pt x="0" y="0"/>
                </a:lnTo>
                <a:lnTo>
                  <a:pt x="0" y="2590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249928" y="3646423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25908"/>
                </a:moveTo>
                <a:lnTo>
                  <a:pt x="25908" y="25908"/>
                </a:lnTo>
                <a:lnTo>
                  <a:pt x="259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57676" y="2972816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5908" y="0"/>
                </a:moveTo>
                <a:lnTo>
                  <a:pt x="0" y="0"/>
                </a:lnTo>
                <a:lnTo>
                  <a:pt x="0" y="2590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69867" y="2684779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5">
                <a:moveTo>
                  <a:pt x="0" y="1524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49928" y="2683255"/>
            <a:ext cx="26034" cy="24765"/>
          </a:xfrm>
          <a:custGeom>
            <a:avLst/>
            <a:gdLst/>
            <a:ahLst/>
            <a:cxnLst/>
            <a:rect l="l" t="t" r="r" b="b"/>
            <a:pathLst>
              <a:path w="26035" h="24764">
                <a:moveTo>
                  <a:pt x="0" y="24383"/>
                </a:moveTo>
                <a:lnTo>
                  <a:pt x="25908" y="24383"/>
                </a:lnTo>
                <a:lnTo>
                  <a:pt x="259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9867" y="2684779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5">
                <a:moveTo>
                  <a:pt x="0" y="1524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9928" y="2683255"/>
            <a:ext cx="26034" cy="24765"/>
          </a:xfrm>
          <a:custGeom>
            <a:avLst/>
            <a:gdLst/>
            <a:ahLst/>
            <a:cxnLst/>
            <a:rect l="l" t="t" r="r" b="b"/>
            <a:pathLst>
              <a:path w="26035" h="24764">
                <a:moveTo>
                  <a:pt x="0" y="24383"/>
                </a:moveTo>
                <a:lnTo>
                  <a:pt x="25908" y="24383"/>
                </a:lnTo>
                <a:lnTo>
                  <a:pt x="259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28591" y="2009648"/>
            <a:ext cx="5080" cy="1905"/>
          </a:xfrm>
          <a:custGeom>
            <a:avLst/>
            <a:gdLst/>
            <a:ahLst/>
            <a:cxnLst/>
            <a:rect l="l" t="t" r="r" b="b"/>
            <a:pathLst>
              <a:path w="5079" h="1905">
                <a:moveTo>
                  <a:pt x="4572" y="1523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224020" y="2009648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5">
                <a:moveTo>
                  <a:pt x="3047" y="1523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80764" y="2009648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6096" y="1523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083300" y="1587500"/>
            <a:ext cx="1775460" cy="2133600"/>
          </a:xfrm>
          <a:custGeom>
            <a:avLst/>
            <a:gdLst/>
            <a:ahLst/>
            <a:cxnLst/>
            <a:rect l="l" t="t" r="r" b="b"/>
            <a:pathLst>
              <a:path w="1775459" h="2133600">
                <a:moveTo>
                  <a:pt x="0" y="0"/>
                </a:moveTo>
                <a:lnTo>
                  <a:pt x="0" y="2133599"/>
                </a:lnTo>
                <a:lnTo>
                  <a:pt x="1775459" y="2133599"/>
                </a:lnTo>
                <a:lnTo>
                  <a:pt x="1775459" y="0"/>
                </a:lnTo>
                <a:lnTo>
                  <a:pt x="0" y="0"/>
                </a:lnTo>
                <a:close/>
              </a:path>
            </a:pathLst>
          </a:custGeom>
          <a:solidFill>
            <a:srgbClr val="373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57676" y="200964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5908" y="0"/>
                </a:moveTo>
                <a:lnTo>
                  <a:pt x="0" y="0"/>
                </a:lnTo>
                <a:lnTo>
                  <a:pt x="0" y="2590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57676" y="2009648"/>
            <a:ext cx="542925" cy="723900"/>
          </a:xfrm>
          <a:custGeom>
            <a:avLst/>
            <a:gdLst/>
            <a:ahLst/>
            <a:cxnLst/>
            <a:rect l="l" t="t" r="r" b="b"/>
            <a:pathLst>
              <a:path w="542925" h="723900">
                <a:moveTo>
                  <a:pt x="542544" y="0"/>
                </a:moveTo>
                <a:lnTo>
                  <a:pt x="542544" y="723899"/>
                </a:lnTo>
                <a:lnTo>
                  <a:pt x="0" y="723899"/>
                </a:lnTo>
                <a:lnTo>
                  <a:pt x="0" y="0"/>
                </a:lnTo>
                <a:lnTo>
                  <a:pt x="54254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708908" y="1587500"/>
            <a:ext cx="2298700" cy="2133600"/>
          </a:xfrm>
          <a:custGeom>
            <a:avLst/>
            <a:gdLst/>
            <a:ahLst/>
            <a:cxnLst/>
            <a:rect l="l" t="t" r="r" b="b"/>
            <a:pathLst>
              <a:path w="2298700" h="2133600">
                <a:moveTo>
                  <a:pt x="0" y="0"/>
                </a:moveTo>
                <a:lnTo>
                  <a:pt x="0" y="2133600"/>
                </a:lnTo>
                <a:lnTo>
                  <a:pt x="2298191" y="2133599"/>
                </a:lnTo>
                <a:lnTo>
                  <a:pt x="2298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373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41952" y="1962404"/>
            <a:ext cx="313944" cy="1993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47976" y="5246623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288036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47976" y="5246623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58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47976" y="5534659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58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44216" y="5246623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288036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80564" y="5246623"/>
            <a:ext cx="264160" cy="71755"/>
          </a:xfrm>
          <a:custGeom>
            <a:avLst/>
            <a:gdLst/>
            <a:ahLst/>
            <a:cxnLst/>
            <a:rect l="l" t="t" r="r" b="b"/>
            <a:pathLst>
              <a:path w="264160" h="71754">
                <a:moveTo>
                  <a:pt x="263652" y="0"/>
                </a:moveTo>
                <a:lnTo>
                  <a:pt x="0" y="71627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480564" y="5464555"/>
            <a:ext cx="264160" cy="70485"/>
          </a:xfrm>
          <a:custGeom>
            <a:avLst/>
            <a:gdLst/>
            <a:ahLst/>
            <a:cxnLst/>
            <a:rect l="l" t="t" r="r" b="b"/>
            <a:pathLst>
              <a:path w="264160" h="70485">
                <a:moveTo>
                  <a:pt x="263652" y="70104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480564" y="5464555"/>
            <a:ext cx="0" cy="70485"/>
          </a:xfrm>
          <a:custGeom>
            <a:avLst/>
            <a:gdLst/>
            <a:ahLst/>
            <a:cxnLst/>
            <a:rect l="l" t="t" r="r" b="b"/>
            <a:pathLst>
              <a:path h="70485">
                <a:moveTo>
                  <a:pt x="0" y="0"/>
                </a:moveTo>
                <a:lnTo>
                  <a:pt x="0" y="70104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480564" y="5246623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71627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755128" y="2107183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22540" y="2395220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132587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622540" y="2107183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132587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032507" y="2299207"/>
            <a:ext cx="0" cy="387350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09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32507" y="2492755"/>
            <a:ext cx="394970" cy="193675"/>
          </a:xfrm>
          <a:custGeom>
            <a:avLst/>
            <a:gdLst/>
            <a:ahLst/>
            <a:cxnLst/>
            <a:rect l="l" t="t" r="r" b="b"/>
            <a:pathLst>
              <a:path w="394969" h="193675">
                <a:moveTo>
                  <a:pt x="0" y="193548"/>
                </a:moveTo>
                <a:lnTo>
                  <a:pt x="39471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032507" y="2299207"/>
            <a:ext cx="394970" cy="193675"/>
          </a:xfrm>
          <a:custGeom>
            <a:avLst/>
            <a:gdLst/>
            <a:ahLst/>
            <a:cxnLst/>
            <a:rect l="l" t="t" r="r" b="b"/>
            <a:pathLst>
              <a:path w="394969" h="193675">
                <a:moveTo>
                  <a:pt x="0" y="0"/>
                </a:moveTo>
                <a:lnTo>
                  <a:pt x="394716" y="193548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89380" y="3295903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686560" y="3006344"/>
            <a:ext cx="0" cy="289560"/>
          </a:xfrm>
          <a:custGeom>
            <a:avLst/>
            <a:gdLst/>
            <a:ahLst/>
            <a:cxnLst/>
            <a:rect l="l" t="t" r="r" b="b"/>
            <a:pathLst>
              <a:path h="289560">
                <a:moveTo>
                  <a:pt x="0" y="28955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389380" y="3006344"/>
            <a:ext cx="0" cy="289560"/>
          </a:xfrm>
          <a:custGeom>
            <a:avLst/>
            <a:gdLst/>
            <a:ahLst/>
            <a:cxnLst/>
            <a:rect l="l" t="t" r="r" b="b"/>
            <a:pathLst>
              <a:path h="289560">
                <a:moveTo>
                  <a:pt x="0" y="28955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537208" y="2812795"/>
            <a:ext cx="149860" cy="193675"/>
          </a:xfrm>
          <a:custGeom>
            <a:avLst/>
            <a:gdLst/>
            <a:ahLst/>
            <a:cxnLst/>
            <a:rect l="l" t="t" r="r" b="b"/>
            <a:pathLst>
              <a:path w="149860" h="193675">
                <a:moveTo>
                  <a:pt x="149352" y="193548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389380" y="2812795"/>
            <a:ext cx="147955" cy="193675"/>
          </a:xfrm>
          <a:custGeom>
            <a:avLst/>
            <a:gdLst/>
            <a:ahLst/>
            <a:cxnLst/>
            <a:rect l="l" t="t" r="r" b="b"/>
            <a:pathLst>
              <a:path w="147955" h="193675">
                <a:moveTo>
                  <a:pt x="0" y="193548"/>
                </a:moveTo>
                <a:lnTo>
                  <a:pt x="14782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98567" y="2040127"/>
            <a:ext cx="0" cy="1783080"/>
          </a:xfrm>
          <a:custGeom>
            <a:avLst/>
            <a:gdLst/>
            <a:ahLst/>
            <a:cxnLst/>
            <a:rect l="l" t="t" r="r" b="b"/>
            <a:pathLst>
              <a:path h="1783079">
                <a:moveTo>
                  <a:pt x="0" y="0"/>
                </a:moveTo>
                <a:lnTo>
                  <a:pt x="0" y="17830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848859" y="2040127"/>
            <a:ext cx="0" cy="1783080"/>
          </a:xfrm>
          <a:custGeom>
            <a:avLst/>
            <a:gdLst/>
            <a:ahLst/>
            <a:cxnLst/>
            <a:rect l="l" t="t" r="r" b="b"/>
            <a:pathLst>
              <a:path h="1783079">
                <a:moveTo>
                  <a:pt x="0" y="0"/>
                </a:moveTo>
                <a:lnTo>
                  <a:pt x="0" y="17830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537208" y="2475992"/>
            <a:ext cx="0" cy="337185"/>
          </a:xfrm>
          <a:custGeom>
            <a:avLst/>
            <a:gdLst/>
            <a:ahLst/>
            <a:cxnLst/>
            <a:rect l="l" t="t" r="r" b="b"/>
            <a:pathLst>
              <a:path h="337185">
                <a:moveTo>
                  <a:pt x="0" y="336803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37208" y="2475992"/>
            <a:ext cx="494030" cy="0"/>
          </a:xfrm>
          <a:custGeom>
            <a:avLst/>
            <a:gdLst/>
            <a:ahLst/>
            <a:cxnLst/>
            <a:rect l="l" t="t" r="r" b="b"/>
            <a:pathLst>
              <a:path w="494030">
                <a:moveTo>
                  <a:pt x="0" y="0"/>
                </a:moveTo>
                <a:lnTo>
                  <a:pt x="493775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50895" y="1971548"/>
            <a:ext cx="1630680" cy="0"/>
          </a:xfrm>
          <a:custGeom>
            <a:avLst/>
            <a:gdLst/>
            <a:ahLst/>
            <a:cxnLst/>
            <a:rect l="l" t="t" r="r" b="b"/>
            <a:pathLst>
              <a:path w="1630679">
                <a:moveTo>
                  <a:pt x="0" y="0"/>
                </a:moveTo>
                <a:lnTo>
                  <a:pt x="1630679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908040" y="2248916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60696" y="2925572"/>
            <a:ext cx="1125220" cy="0"/>
          </a:xfrm>
          <a:custGeom>
            <a:avLst/>
            <a:gdLst/>
            <a:ahLst/>
            <a:cxnLst/>
            <a:rect l="l" t="t" r="r" b="b"/>
            <a:pathLst>
              <a:path w="1125220">
                <a:moveTo>
                  <a:pt x="0" y="0"/>
                </a:moveTo>
                <a:lnTo>
                  <a:pt x="1124711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185664" y="2191004"/>
            <a:ext cx="180340" cy="131445"/>
          </a:xfrm>
          <a:custGeom>
            <a:avLst/>
            <a:gdLst/>
            <a:ahLst/>
            <a:cxnLst/>
            <a:rect l="l" t="t" r="r" b="b"/>
            <a:pathLst>
              <a:path w="180339" h="131444">
                <a:moveTo>
                  <a:pt x="179832" y="0"/>
                </a:moveTo>
                <a:lnTo>
                  <a:pt x="179832" y="131063"/>
                </a:lnTo>
                <a:lnTo>
                  <a:pt x="0" y="131063"/>
                </a:lnTo>
                <a:lnTo>
                  <a:pt x="0" y="0"/>
                </a:lnTo>
                <a:lnTo>
                  <a:pt x="179832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44216" y="5376164"/>
            <a:ext cx="368935" cy="0"/>
          </a:xfrm>
          <a:custGeom>
            <a:avLst/>
            <a:gdLst/>
            <a:ahLst/>
            <a:cxnLst/>
            <a:rect l="l" t="t" r="r" b="b"/>
            <a:pathLst>
              <a:path w="368935">
                <a:moveTo>
                  <a:pt x="368807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365496" y="2108707"/>
            <a:ext cx="542925" cy="288290"/>
          </a:xfrm>
          <a:custGeom>
            <a:avLst/>
            <a:gdLst/>
            <a:ahLst/>
            <a:cxnLst/>
            <a:rect l="l" t="t" r="r" b="b"/>
            <a:pathLst>
              <a:path w="542925" h="288289">
                <a:moveTo>
                  <a:pt x="542543" y="0"/>
                </a:moveTo>
                <a:lnTo>
                  <a:pt x="542543" y="288036"/>
                </a:lnTo>
                <a:lnTo>
                  <a:pt x="0" y="288036"/>
                </a:lnTo>
                <a:lnTo>
                  <a:pt x="0" y="0"/>
                </a:lnTo>
                <a:lnTo>
                  <a:pt x="542543" y="0"/>
                </a:lnTo>
                <a:close/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65496" y="2108707"/>
            <a:ext cx="542925" cy="288290"/>
          </a:xfrm>
          <a:custGeom>
            <a:avLst/>
            <a:gdLst/>
            <a:ahLst/>
            <a:cxnLst/>
            <a:rect l="l" t="t" r="r" b="b"/>
            <a:pathLst>
              <a:path w="542925" h="288289">
                <a:moveTo>
                  <a:pt x="0" y="0"/>
                </a:moveTo>
                <a:lnTo>
                  <a:pt x="0" y="288036"/>
                </a:lnTo>
                <a:lnTo>
                  <a:pt x="542544" y="288036"/>
                </a:lnTo>
                <a:lnTo>
                  <a:pt x="542544" y="0"/>
                </a:lnTo>
                <a:lnTo>
                  <a:pt x="0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365496" y="2108707"/>
            <a:ext cx="542925" cy="288290"/>
          </a:xfrm>
          <a:custGeom>
            <a:avLst/>
            <a:gdLst/>
            <a:ahLst/>
            <a:cxnLst/>
            <a:rect l="l" t="t" r="r" b="b"/>
            <a:pathLst>
              <a:path w="542925" h="288289">
                <a:moveTo>
                  <a:pt x="542543" y="0"/>
                </a:moveTo>
                <a:lnTo>
                  <a:pt x="542543" y="288036"/>
                </a:lnTo>
                <a:lnTo>
                  <a:pt x="0" y="288036"/>
                </a:lnTo>
                <a:lnTo>
                  <a:pt x="0" y="0"/>
                </a:lnTo>
                <a:lnTo>
                  <a:pt x="542543" y="0"/>
                </a:lnTo>
                <a:close/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365496" y="213613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467859" y="4458715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4">
                <a:moveTo>
                  <a:pt x="0" y="0"/>
                </a:moveTo>
                <a:lnTo>
                  <a:pt x="0" y="132587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432808" y="4591303"/>
            <a:ext cx="71755" cy="285115"/>
          </a:xfrm>
          <a:custGeom>
            <a:avLst/>
            <a:gdLst/>
            <a:ahLst/>
            <a:cxnLst/>
            <a:rect l="l" t="t" r="r" b="b"/>
            <a:pathLst>
              <a:path w="71754" h="285114">
                <a:moveTo>
                  <a:pt x="35051" y="0"/>
                </a:moveTo>
                <a:lnTo>
                  <a:pt x="71627" y="24384"/>
                </a:lnTo>
                <a:lnTo>
                  <a:pt x="0" y="50292"/>
                </a:lnTo>
                <a:lnTo>
                  <a:pt x="71627" y="77724"/>
                </a:lnTo>
                <a:lnTo>
                  <a:pt x="0" y="103632"/>
                </a:lnTo>
                <a:lnTo>
                  <a:pt x="71627" y="129540"/>
                </a:lnTo>
                <a:lnTo>
                  <a:pt x="0" y="155448"/>
                </a:lnTo>
                <a:lnTo>
                  <a:pt x="35051" y="181356"/>
                </a:lnTo>
                <a:lnTo>
                  <a:pt x="35051" y="284988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443476" y="4771135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5">
                <a:moveTo>
                  <a:pt x="45720" y="38100"/>
                </a:moveTo>
                <a:lnTo>
                  <a:pt x="45720" y="12191"/>
                </a:lnTo>
                <a:lnTo>
                  <a:pt x="42672" y="10667"/>
                </a:lnTo>
                <a:lnTo>
                  <a:pt x="41148" y="7619"/>
                </a:lnTo>
                <a:lnTo>
                  <a:pt x="39624" y="6096"/>
                </a:lnTo>
                <a:lnTo>
                  <a:pt x="30479" y="1524"/>
                </a:lnTo>
                <a:lnTo>
                  <a:pt x="27432" y="1524"/>
                </a:lnTo>
                <a:lnTo>
                  <a:pt x="24384" y="0"/>
                </a:lnTo>
                <a:lnTo>
                  <a:pt x="19812" y="1524"/>
                </a:lnTo>
                <a:lnTo>
                  <a:pt x="16763" y="1524"/>
                </a:lnTo>
                <a:lnTo>
                  <a:pt x="7620" y="6096"/>
                </a:lnTo>
                <a:lnTo>
                  <a:pt x="6096" y="7619"/>
                </a:lnTo>
                <a:lnTo>
                  <a:pt x="4572" y="10667"/>
                </a:lnTo>
                <a:lnTo>
                  <a:pt x="0" y="15239"/>
                </a:lnTo>
                <a:lnTo>
                  <a:pt x="0" y="33527"/>
                </a:lnTo>
                <a:lnTo>
                  <a:pt x="3048" y="38100"/>
                </a:lnTo>
                <a:lnTo>
                  <a:pt x="4572" y="39624"/>
                </a:lnTo>
                <a:lnTo>
                  <a:pt x="6096" y="42672"/>
                </a:lnTo>
                <a:lnTo>
                  <a:pt x="7620" y="44196"/>
                </a:lnTo>
                <a:lnTo>
                  <a:pt x="16763" y="48767"/>
                </a:lnTo>
                <a:lnTo>
                  <a:pt x="30479" y="48767"/>
                </a:lnTo>
                <a:lnTo>
                  <a:pt x="39624" y="44196"/>
                </a:lnTo>
                <a:lnTo>
                  <a:pt x="41148" y="42672"/>
                </a:lnTo>
                <a:lnTo>
                  <a:pt x="42672" y="39624"/>
                </a:lnTo>
                <a:lnTo>
                  <a:pt x="45720" y="38100"/>
                </a:lnTo>
                <a:close/>
              </a:path>
              <a:path w="48895" h="48895">
                <a:moveTo>
                  <a:pt x="48768" y="27431"/>
                </a:moveTo>
                <a:lnTo>
                  <a:pt x="48768" y="21336"/>
                </a:lnTo>
                <a:lnTo>
                  <a:pt x="45720" y="15239"/>
                </a:lnTo>
                <a:lnTo>
                  <a:pt x="45720" y="33527"/>
                </a:lnTo>
                <a:lnTo>
                  <a:pt x="48768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443476" y="4771135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5">
                <a:moveTo>
                  <a:pt x="48768" y="24384"/>
                </a:moveTo>
                <a:lnTo>
                  <a:pt x="48768" y="21336"/>
                </a:lnTo>
                <a:lnTo>
                  <a:pt x="45720" y="15239"/>
                </a:lnTo>
                <a:lnTo>
                  <a:pt x="45720" y="12191"/>
                </a:lnTo>
                <a:lnTo>
                  <a:pt x="42672" y="10667"/>
                </a:lnTo>
                <a:lnTo>
                  <a:pt x="41148" y="7619"/>
                </a:lnTo>
                <a:lnTo>
                  <a:pt x="39624" y="6096"/>
                </a:lnTo>
                <a:lnTo>
                  <a:pt x="30479" y="1524"/>
                </a:lnTo>
                <a:lnTo>
                  <a:pt x="27432" y="1524"/>
                </a:lnTo>
                <a:lnTo>
                  <a:pt x="24384" y="0"/>
                </a:lnTo>
                <a:lnTo>
                  <a:pt x="19812" y="1524"/>
                </a:lnTo>
                <a:lnTo>
                  <a:pt x="16763" y="1524"/>
                </a:lnTo>
                <a:lnTo>
                  <a:pt x="7620" y="6096"/>
                </a:lnTo>
                <a:lnTo>
                  <a:pt x="6096" y="7619"/>
                </a:lnTo>
                <a:lnTo>
                  <a:pt x="4572" y="10667"/>
                </a:lnTo>
                <a:lnTo>
                  <a:pt x="0" y="15239"/>
                </a:lnTo>
                <a:lnTo>
                  <a:pt x="0" y="33527"/>
                </a:lnTo>
                <a:lnTo>
                  <a:pt x="3048" y="38100"/>
                </a:lnTo>
                <a:lnTo>
                  <a:pt x="4572" y="39624"/>
                </a:lnTo>
                <a:lnTo>
                  <a:pt x="6096" y="42672"/>
                </a:lnTo>
                <a:lnTo>
                  <a:pt x="7620" y="44196"/>
                </a:lnTo>
                <a:lnTo>
                  <a:pt x="16763" y="48767"/>
                </a:lnTo>
                <a:lnTo>
                  <a:pt x="30479" y="48767"/>
                </a:lnTo>
                <a:lnTo>
                  <a:pt x="39624" y="44196"/>
                </a:lnTo>
                <a:lnTo>
                  <a:pt x="41148" y="42672"/>
                </a:lnTo>
                <a:lnTo>
                  <a:pt x="42672" y="39624"/>
                </a:lnTo>
                <a:lnTo>
                  <a:pt x="45720" y="38100"/>
                </a:lnTo>
                <a:lnTo>
                  <a:pt x="45720" y="33527"/>
                </a:lnTo>
                <a:lnTo>
                  <a:pt x="48768" y="27431"/>
                </a:lnTo>
                <a:lnTo>
                  <a:pt x="48768" y="21336"/>
                </a:lnTo>
                <a:lnTo>
                  <a:pt x="45720" y="15239"/>
                </a:lnTo>
                <a:lnTo>
                  <a:pt x="45720" y="12191"/>
                </a:lnTo>
                <a:lnTo>
                  <a:pt x="42672" y="10667"/>
                </a:lnTo>
                <a:lnTo>
                  <a:pt x="41148" y="7619"/>
                </a:lnTo>
                <a:lnTo>
                  <a:pt x="39624" y="6096"/>
                </a:lnTo>
                <a:lnTo>
                  <a:pt x="30479" y="1524"/>
                </a:lnTo>
                <a:lnTo>
                  <a:pt x="27432" y="1524"/>
                </a:lnTo>
                <a:lnTo>
                  <a:pt x="24384" y="0"/>
                </a:lnTo>
                <a:lnTo>
                  <a:pt x="19812" y="1524"/>
                </a:lnTo>
                <a:lnTo>
                  <a:pt x="16763" y="1524"/>
                </a:lnTo>
                <a:lnTo>
                  <a:pt x="7620" y="6096"/>
                </a:lnTo>
                <a:lnTo>
                  <a:pt x="6096" y="7619"/>
                </a:lnTo>
                <a:lnTo>
                  <a:pt x="4572" y="10667"/>
                </a:lnTo>
                <a:lnTo>
                  <a:pt x="0" y="15239"/>
                </a:lnTo>
                <a:lnTo>
                  <a:pt x="0" y="33527"/>
                </a:lnTo>
                <a:lnTo>
                  <a:pt x="3048" y="38100"/>
                </a:lnTo>
                <a:lnTo>
                  <a:pt x="4572" y="39624"/>
                </a:lnTo>
                <a:lnTo>
                  <a:pt x="6096" y="42672"/>
                </a:lnTo>
                <a:lnTo>
                  <a:pt x="7620" y="44196"/>
                </a:lnTo>
                <a:lnTo>
                  <a:pt x="16763" y="48767"/>
                </a:lnTo>
                <a:lnTo>
                  <a:pt x="30479" y="48767"/>
                </a:lnTo>
                <a:lnTo>
                  <a:pt x="39624" y="44196"/>
                </a:lnTo>
                <a:lnTo>
                  <a:pt x="41148" y="42672"/>
                </a:lnTo>
                <a:lnTo>
                  <a:pt x="42672" y="39624"/>
                </a:lnTo>
                <a:lnTo>
                  <a:pt x="45720" y="38100"/>
                </a:lnTo>
                <a:lnTo>
                  <a:pt x="45720" y="33527"/>
                </a:lnTo>
                <a:lnTo>
                  <a:pt x="48768" y="27431"/>
                </a:lnTo>
                <a:lnTo>
                  <a:pt x="48768" y="24384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438903" y="4544059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1524" y="30479"/>
                </a:moveTo>
                <a:lnTo>
                  <a:pt x="1524" y="18287"/>
                </a:lnTo>
                <a:lnTo>
                  <a:pt x="0" y="21336"/>
                </a:lnTo>
                <a:lnTo>
                  <a:pt x="0" y="27431"/>
                </a:lnTo>
                <a:lnTo>
                  <a:pt x="1524" y="30479"/>
                </a:lnTo>
                <a:close/>
              </a:path>
              <a:path w="50800" h="48895">
                <a:moveTo>
                  <a:pt x="48768" y="30479"/>
                </a:moveTo>
                <a:lnTo>
                  <a:pt x="48768" y="18287"/>
                </a:lnTo>
                <a:lnTo>
                  <a:pt x="44196" y="9143"/>
                </a:lnTo>
                <a:lnTo>
                  <a:pt x="42672" y="7619"/>
                </a:lnTo>
                <a:lnTo>
                  <a:pt x="39624" y="6095"/>
                </a:lnTo>
                <a:lnTo>
                  <a:pt x="36575" y="3048"/>
                </a:lnTo>
                <a:lnTo>
                  <a:pt x="35051" y="3048"/>
                </a:lnTo>
                <a:lnTo>
                  <a:pt x="28956" y="0"/>
                </a:lnTo>
                <a:lnTo>
                  <a:pt x="19812" y="0"/>
                </a:lnTo>
                <a:lnTo>
                  <a:pt x="16763" y="1524"/>
                </a:lnTo>
                <a:lnTo>
                  <a:pt x="15240" y="3048"/>
                </a:lnTo>
                <a:lnTo>
                  <a:pt x="12192" y="3048"/>
                </a:lnTo>
                <a:lnTo>
                  <a:pt x="7620" y="7619"/>
                </a:lnTo>
                <a:lnTo>
                  <a:pt x="4572" y="9143"/>
                </a:lnTo>
                <a:lnTo>
                  <a:pt x="1524" y="15239"/>
                </a:lnTo>
                <a:lnTo>
                  <a:pt x="1524" y="32003"/>
                </a:lnTo>
                <a:lnTo>
                  <a:pt x="3048" y="36575"/>
                </a:lnTo>
                <a:lnTo>
                  <a:pt x="4572" y="39624"/>
                </a:lnTo>
                <a:lnTo>
                  <a:pt x="7620" y="41148"/>
                </a:lnTo>
                <a:lnTo>
                  <a:pt x="9144" y="44195"/>
                </a:lnTo>
                <a:lnTo>
                  <a:pt x="15240" y="47243"/>
                </a:lnTo>
                <a:lnTo>
                  <a:pt x="16763" y="47243"/>
                </a:lnTo>
                <a:lnTo>
                  <a:pt x="19812" y="48767"/>
                </a:lnTo>
                <a:lnTo>
                  <a:pt x="28956" y="48767"/>
                </a:lnTo>
                <a:lnTo>
                  <a:pt x="32004" y="47243"/>
                </a:lnTo>
                <a:lnTo>
                  <a:pt x="35051" y="47243"/>
                </a:lnTo>
                <a:lnTo>
                  <a:pt x="36575" y="45719"/>
                </a:lnTo>
                <a:lnTo>
                  <a:pt x="39624" y="44195"/>
                </a:lnTo>
                <a:lnTo>
                  <a:pt x="44196" y="39624"/>
                </a:lnTo>
                <a:lnTo>
                  <a:pt x="45720" y="36575"/>
                </a:lnTo>
                <a:lnTo>
                  <a:pt x="47244" y="32003"/>
                </a:lnTo>
                <a:lnTo>
                  <a:pt x="48768" y="30479"/>
                </a:lnTo>
                <a:close/>
              </a:path>
              <a:path w="50800" h="48895">
                <a:moveTo>
                  <a:pt x="50292" y="22860"/>
                </a:moveTo>
                <a:lnTo>
                  <a:pt x="48768" y="21336"/>
                </a:lnTo>
                <a:lnTo>
                  <a:pt x="48768" y="27431"/>
                </a:lnTo>
                <a:lnTo>
                  <a:pt x="50292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38903" y="4544059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50292" y="22860"/>
                </a:moveTo>
                <a:lnTo>
                  <a:pt x="48768" y="21336"/>
                </a:lnTo>
                <a:lnTo>
                  <a:pt x="48768" y="18287"/>
                </a:lnTo>
                <a:lnTo>
                  <a:pt x="44196" y="9143"/>
                </a:lnTo>
                <a:lnTo>
                  <a:pt x="42672" y="7619"/>
                </a:lnTo>
                <a:lnTo>
                  <a:pt x="39624" y="6095"/>
                </a:lnTo>
                <a:lnTo>
                  <a:pt x="36575" y="3048"/>
                </a:lnTo>
                <a:lnTo>
                  <a:pt x="35051" y="3048"/>
                </a:lnTo>
                <a:lnTo>
                  <a:pt x="28956" y="0"/>
                </a:lnTo>
                <a:lnTo>
                  <a:pt x="19812" y="0"/>
                </a:lnTo>
                <a:lnTo>
                  <a:pt x="16763" y="1524"/>
                </a:lnTo>
                <a:lnTo>
                  <a:pt x="15240" y="3048"/>
                </a:lnTo>
                <a:lnTo>
                  <a:pt x="12192" y="3048"/>
                </a:lnTo>
                <a:lnTo>
                  <a:pt x="7620" y="7619"/>
                </a:lnTo>
                <a:lnTo>
                  <a:pt x="4572" y="9143"/>
                </a:lnTo>
                <a:lnTo>
                  <a:pt x="3048" y="12191"/>
                </a:lnTo>
                <a:lnTo>
                  <a:pt x="1524" y="15239"/>
                </a:lnTo>
                <a:lnTo>
                  <a:pt x="1524" y="18287"/>
                </a:lnTo>
                <a:lnTo>
                  <a:pt x="0" y="21336"/>
                </a:lnTo>
                <a:lnTo>
                  <a:pt x="0" y="27431"/>
                </a:lnTo>
                <a:lnTo>
                  <a:pt x="1524" y="30479"/>
                </a:lnTo>
                <a:lnTo>
                  <a:pt x="1524" y="32003"/>
                </a:lnTo>
                <a:lnTo>
                  <a:pt x="3048" y="36575"/>
                </a:lnTo>
                <a:lnTo>
                  <a:pt x="4572" y="39624"/>
                </a:lnTo>
                <a:lnTo>
                  <a:pt x="7620" y="41148"/>
                </a:lnTo>
                <a:lnTo>
                  <a:pt x="9144" y="44195"/>
                </a:lnTo>
                <a:lnTo>
                  <a:pt x="15240" y="47243"/>
                </a:lnTo>
                <a:lnTo>
                  <a:pt x="16763" y="47243"/>
                </a:lnTo>
                <a:lnTo>
                  <a:pt x="19812" y="48767"/>
                </a:lnTo>
                <a:lnTo>
                  <a:pt x="28956" y="48767"/>
                </a:lnTo>
                <a:lnTo>
                  <a:pt x="32004" y="47243"/>
                </a:lnTo>
                <a:lnTo>
                  <a:pt x="35051" y="47243"/>
                </a:lnTo>
                <a:lnTo>
                  <a:pt x="36575" y="45719"/>
                </a:lnTo>
                <a:lnTo>
                  <a:pt x="39624" y="44195"/>
                </a:lnTo>
                <a:lnTo>
                  <a:pt x="44196" y="39624"/>
                </a:lnTo>
                <a:lnTo>
                  <a:pt x="45720" y="36575"/>
                </a:lnTo>
                <a:lnTo>
                  <a:pt x="47244" y="32003"/>
                </a:lnTo>
                <a:lnTo>
                  <a:pt x="48768" y="30479"/>
                </a:lnTo>
                <a:lnTo>
                  <a:pt x="48768" y="27431"/>
                </a:lnTo>
                <a:lnTo>
                  <a:pt x="50292" y="22860"/>
                </a:lnTo>
                <a:lnTo>
                  <a:pt x="48768" y="21336"/>
                </a:lnTo>
                <a:lnTo>
                  <a:pt x="48768" y="18287"/>
                </a:lnTo>
                <a:lnTo>
                  <a:pt x="44196" y="9143"/>
                </a:lnTo>
                <a:lnTo>
                  <a:pt x="42672" y="7619"/>
                </a:lnTo>
                <a:lnTo>
                  <a:pt x="39624" y="6095"/>
                </a:lnTo>
                <a:lnTo>
                  <a:pt x="36575" y="3048"/>
                </a:lnTo>
                <a:lnTo>
                  <a:pt x="35051" y="3048"/>
                </a:lnTo>
                <a:lnTo>
                  <a:pt x="28956" y="0"/>
                </a:lnTo>
                <a:lnTo>
                  <a:pt x="19812" y="0"/>
                </a:lnTo>
                <a:lnTo>
                  <a:pt x="16763" y="1524"/>
                </a:lnTo>
                <a:lnTo>
                  <a:pt x="15240" y="3048"/>
                </a:lnTo>
                <a:lnTo>
                  <a:pt x="12192" y="3048"/>
                </a:lnTo>
                <a:lnTo>
                  <a:pt x="7620" y="7619"/>
                </a:lnTo>
                <a:lnTo>
                  <a:pt x="4572" y="9143"/>
                </a:lnTo>
                <a:lnTo>
                  <a:pt x="3048" y="12191"/>
                </a:lnTo>
                <a:lnTo>
                  <a:pt x="1524" y="15239"/>
                </a:lnTo>
                <a:lnTo>
                  <a:pt x="1524" y="18287"/>
                </a:lnTo>
                <a:lnTo>
                  <a:pt x="0" y="21336"/>
                </a:lnTo>
                <a:lnTo>
                  <a:pt x="0" y="27431"/>
                </a:lnTo>
                <a:lnTo>
                  <a:pt x="1524" y="30479"/>
                </a:lnTo>
                <a:lnTo>
                  <a:pt x="1524" y="32003"/>
                </a:lnTo>
                <a:lnTo>
                  <a:pt x="3048" y="36575"/>
                </a:lnTo>
                <a:lnTo>
                  <a:pt x="4572" y="39624"/>
                </a:lnTo>
                <a:lnTo>
                  <a:pt x="7620" y="41148"/>
                </a:lnTo>
                <a:lnTo>
                  <a:pt x="9144" y="44195"/>
                </a:lnTo>
                <a:lnTo>
                  <a:pt x="15240" y="47243"/>
                </a:lnTo>
                <a:lnTo>
                  <a:pt x="16763" y="47243"/>
                </a:lnTo>
                <a:lnTo>
                  <a:pt x="19812" y="48767"/>
                </a:lnTo>
                <a:lnTo>
                  <a:pt x="28956" y="48767"/>
                </a:lnTo>
                <a:lnTo>
                  <a:pt x="32004" y="47243"/>
                </a:lnTo>
                <a:lnTo>
                  <a:pt x="35051" y="47243"/>
                </a:lnTo>
                <a:lnTo>
                  <a:pt x="36575" y="45719"/>
                </a:lnTo>
                <a:lnTo>
                  <a:pt x="39624" y="44195"/>
                </a:lnTo>
                <a:lnTo>
                  <a:pt x="44196" y="39624"/>
                </a:lnTo>
                <a:lnTo>
                  <a:pt x="45720" y="36575"/>
                </a:lnTo>
                <a:lnTo>
                  <a:pt x="47244" y="32003"/>
                </a:lnTo>
                <a:lnTo>
                  <a:pt x="48768" y="30479"/>
                </a:lnTo>
                <a:lnTo>
                  <a:pt x="48768" y="27431"/>
                </a:lnTo>
                <a:lnTo>
                  <a:pt x="50292" y="22860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443476" y="4429759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48768" y="30479"/>
                </a:moveTo>
                <a:lnTo>
                  <a:pt x="48768" y="18287"/>
                </a:lnTo>
                <a:lnTo>
                  <a:pt x="45720" y="12191"/>
                </a:lnTo>
                <a:lnTo>
                  <a:pt x="44196" y="10667"/>
                </a:lnTo>
                <a:lnTo>
                  <a:pt x="42672" y="7619"/>
                </a:lnTo>
                <a:lnTo>
                  <a:pt x="36575" y="4572"/>
                </a:lnTo>
                <a:lnTo>
                  <a:pt x="35051" y="3048"/>
                </a:lnTo>
                <a:lnTo>
                  <a:pt x="32003" y="1524"/>
                </a:lnTo>
                <a:lnTo>
                  <a:pt x="27432" y="1524"/>
                </a:lnTo>
                <a:lnTo>
                  <a:pt x="25908" y="0"/>
                </a:lnTo>
                <a:lnTo>
                  <a:pt x="19812" y="1524"/>
                </a:lnTo>
                <a:lnTo>
                  <a:pt x="16763" y="1524"/>
                </a:lnTo>
                <a:lnTo>
                  <a:pt x="15239" y="3048"/>
                </a:lnTo>
                <a:lnTo>
                  <a:pt x="9144" y="6095"/>
                </a:lnTo>
                <a:lnTo>
                  <a:pt x="3048" y="12191"/>
                </a:lnTo>
                <a:lnTo>
                  <a:pt x="0" y="18287"/>
                </a:lnTo>
                <a:lnTo>
                  <a:pt x="0" y="30479"/>
                </a:lnTo>
                <a:lnTo>
                  <a:pt x="1524" y="33527"/>
                </a:lnTo>
                <a:lnTo>
                  <a:pt x="3048" y="38100"/>
                </a:lnTo>
                <a:lnTo>
                  <a:pt x="9144" y="44195"/>
                </a:lnTo>
                <a:lnTo>
                  <a:pt x="15239" y="47243"/>
                </a:lnTo>
                <a:lnTo>
                  <a:pt x="16763" y="48767"/>
                </a:lnTo>
                <a:lnTo>
                  <a:pt x="32003" y="48767"/>
                </a:lnTo>
                <a:lnTo>
                  <a:pt x="35051" y="47243"/>
                </a:lnTo>
                <a:lnTo>
                  <a:pt x="36575" y="45719"/>
                </a:lnTo>
                <a:lnTo>
                  <a:pt x="42672" y="42672"/>
                </a:lnTo>
                <a:lnTo>
                  <a:pt x="44196" y="39624"/>
                </a:lnTo>
                <a:lnTo>
                  <a:pt x="45720" y="38100"/>
                </a:lnTo>
                <a:lnTo>
                  <a:pt x="47244" y="33527"/>
                </a:lnTo>
                <a:lnTo>
                  <a:pt x="48768" y="30479"/>
                </a:lnTo>
                <a:close/>
              </a:path>
              <a:path w="50800" h="48895">
                <a:moveTo>
                  <a:pt x="50291" y="24384"/>
                </a:moveTo>
                <a:lnTo>
                  <a:pt x="48768" y="21336"/>
                </a:lnTo>
                <a:lnTo>
                  <a:pt x="48768" y="27431"/>
                </a:lnTo>
                <a:lnTo>
                  <a:pt x="50291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443476" y="4429759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50291" y="24384"/>
                </a:moveTo>
                <a:lnTo>
                  <a:pt x="48768" y="21336"/>
                </a:lnTo>
                <a:lnTo>
                  <a:pt x="48768" y="18287"/>
                </a:lnTo>
                <a:lnTo>
                  <a:pt x="45720" y="12191"/>
                </a:lnTo>
                <a:lnTo>
                  <a:pt x="44196" y="10667"/>
                </a:lnTo>
                <a:lnTo>
                  <a:pt x="42672" y="7619"/>
                </a:lnTo>
                <a:lnTo>
                  <a:pt x="36575" y="4572"/>
                </a:lnTo>
                <a:lnTo>
                  <a:pt x="35051" y="3048"/>
                </a:lnTo>
                <a:lnTo>
                  <a:pt x="32003" y="1524"/>
                </a:lnTo>
                <a:lnTo>
                  <a:pt x="27432" y="1524"/>
                </a:lnTo>
                <a:lnTo>
                  <a:pt x="25908" y="0"/>
                </a:lnTo>
                <a:lnTo>
                  <a:pt x="19812" y="1524"/>
                </a:lnTo>
                <a:lnTo>
                  <a:pt x="16763" y="1524"/>
                </a:lnTo>
                <a:lnTo>
                  <a:pt x="15239" y="3048"/>
                </a:lnTo>
                <a:lnTo>
                  <a:pt x="9144" y="6095"/>
                </a:lnTo>
                <a:lnTo>
                  <a:pt x="3048" y="12191"/>
                </a:lnTo>
                <a:lnTo>
                  <a:pt x="0" y="18287"/>
                </a:lnTo>
                <a:lnTo>
                  <a:pt x="0" y="30479"/>
                </a:lnTo>
                <a:lnTo>
                  <a:pt x="1524" y="33527"/>
                </a:lnTo>
                <a:lnTo>
                  <a:pt x="3048" y="38100"/>
                </a:lnTo>
                <a:lnTo>
                  <a:pt x="9144" y="44195"/>
                </a:lnTo>
                <a:lnTo>
                  <a:pt x="15239" y="47243"/>
                </a:lnTo>
                <a:lnTo>
                  <a:pt x="16763" y="48767"/>
                </a:lnTo>
                <a:lnTo>
                  <a:pt x="32003" y="48767"/>
                </a:lnTo>
                <a:lnTo>
                  <a:pt x="35051" y="47243"/>
                </a:lnTo>
                <a:lnTo>
                  <a:pt x="36575" y="45719"/>
                </a:lnTo>
                <a:lnTo>
                  <a:pt x="42672" y="42672"/>
                </a:lnTo>
                <a:lnTo>
                  <a:pt x="44196" y="39624"/>
                </a:lnTo>
                <a:lnTo>
                  <a:pt x="45720" y="38100"/>
                </a:lnTo>
                <a:lnTo>
                  <a:pt x="47244" y="33527"/>
                </a:lnTo>
                <a:lnTo>
                  <a:pt x="48768" y="30479"/>
                </a:lnTo>
                <a:lnTo>
                  <a:pt x="48768" y="27431"/>
                </a:lnTo>
                <a:lnTo>
                  <a:pt x="50291" y="24384"/>
                </a:lnTo>
                <a:lnTo>
                  <a:pt x="48768" y="21336"/>
                </a:lnTo>
                <a:lnTo>
                  <a:pt x="48768" y="18287"/>
                </a:lnTo>
                <a:lnTo>
                  <a:pt x="45720" y="12191"/>
                </a:lnTo>
                <a:lnTo>
                  <a:pt x="44196" y="10667"/>
                </a:lnTo>
                <a:lnTo>
                  <a:pt x="42672" y="7619"/>
                </a:lnTo>
                <a:lnTo>
                  <a:pt x="36575" y="4572"/>
                </a:lnTo>
                <a:lnTo>
                  <a:pt x="35051" y="3048"/>
                </a:lnTo>
                <a:lnTo>
                  <a:pt x="32003" y="1524"/>
                </a:lnTo>
                <a:lnTo>
                  <a:pt x="27432" y="1524"/>
                </a:lnTo>
                <a:lnTo>
                  <a:pt x="25908" y="0"/>
                </a:lnTo>
                <a:lnTo>
                  <a:pt x="19812" y="1524"/>
                </a:lnTo>
                <a:lnTo>
                  <a:pt x="16763" y="1524"/>
                </a:lnTo>
                <a:lnTo>
                  <a:pt x="15239" y="3048"/>
                </a:lnTo>
                <a:lnTo>
                  <a:pt x="9144" y="6095"/>
                </a:lnTo>
                <a:lnTo>
                  <a:pt x="3048" y="12191"/>
                </a:lnTo>
                <a:lnTo>
                  <a:pt x="0" y="18287"/>
                </a:lnTo>
                <a:lnTo>
                  <a:pt x="0" y="30479"/>
                </a:lnTo>
                <a:lnTo>
                  <a:pt x="1524" y="33527"/>
                </a:lnTo>
                <a:lnTo>
                  <a:pt x="3048" y="38100"/>
                </a:lnTo>
                <a:lnTo>
                  <a:pt x="9144" y="44195"/>
                </a:lnTo>
                <a:lnTo>
                  <a:pt x="15239" y="47243"/>
                </a:lnTo>
                <a:lnTo>
                  <a:pt x="16763" y="48767"/>
                </a:lnTo>
                <a:lnTo>
                  <a:pt x="32003" y="48767"/>
                </a:lnTo>
                <a:lnTo>
                  <a:pt x="35051" y="47243"/>
                </a:lnTo>
                <a:lnTo>
                  <a:pt x="36575" y="45719"/>
                </a:lnTo>
                <a:lnTo>
                  <a:pt x="42672" y="42672"/>
                </a:lnTo>
                <a:lnTo>
                  <a:pt x="44196" y="39624"/>
                </a:lnTo>
                <a:lnTo>
                  <a:pt x="45720" y="38100"/>
                </a:lnTo>
                <a:lnTo>
                  <a:pt x="47244" y="33527"/>
                </a:lnTo>
                <a:lnTo>
                  <a:pt x="48768" y="30479"/>
                </a:lnTo>
                <a:lnTo>
                  <a:pt x="48768" y="27431"/>
                </a:lnTo>
                <a:lnTo>
                  <a:pt x="50291" y="24384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440428" y="4877815"/>
            <a:ext cx="48895" cy="50800"/>
          </a:xfrm>
          <a:custGeom>
            <a:avLst/>
            <a:gdLst/>
            <a:ahLst/>
            <a:cxnLst/>
            <a:rect l="l" t="t" r="r" b="b"/>
            <a:pathLst>
              <a:path w="48895" h="50800">
                <a:moveTo>
                  <a:pt x="48768" y="32004"/>
                </a:moveTo>
                <a:lnTo>
                  <a:pt x="48768" y="19812"/>
                </a:lnTo>
                <a:lnTo>
                  <a:pt x="44196" y="10668"/>
                </a:lnTo>
                <a:lnTo>
                  <a:pt x="42672" y="9144"/>
                </a:lnTo>
                <a:lnTo>
                  <a:pt x="39624" y="4572"/>
                </a:lnTo>
                <a:lnTo>
                  <a:pt x="36575" y="3048"/>
                </a:lnTo>
                <a:lnTo>
                  <a:pt x="35051" y="1524"/>
                </a:lnTo>
                <a:lnTo>
                  <a:pt x="30480" y="1524"/>
                </a:lnTo>
                <a:lnTo>
                  <a:pt x="27432" y="0"/>
                </a:lnTo>
                <a:lnTo>
                  <a:pt x="19812" y="0"/>
                </a:lnTo>
                <a:lnTo>
                  <a:pt x="16763" y="1524"/>
                </a:lnTo>
                <a:lnTo>
                  <a:pt x="15239" y="1524"/>
                </a:lnTo>
                <a:lnTo>
                  <a:pt x="10668" y="3048"/>
                </a:lnTo>
                <a:lnTo>
                  <a:pt x="9144" y="4572"/>
                </a:lnTo>
                <a:lnTo>
                  <a:pt x="7620" y="9144"/>
                </a:lnTo>
                <a:lnTo>
                  <a:pt x="4572" y="10668"/>
                </a:lnTo>
                <a:lnTo>
                  <a:pt x="0" y="19812"/>
                </a:lnTo>
                <a:lnTo>
                  <a:pt x="0" y="32004"/>
                </a:lnTo>
                <a:lnTo>
                  <a:pt x="1524" y="33528"/>
                </a:lnTo>
                <a:lnTo>
                  <a:pt x="4572" y="39624"/>
                </a:lnTo>
                <a:lnTo>
                  <a:pt x="7620" y="41148"/>
                </a:lnTo>
                <a:lnTo>
                  <a:pt x="9144" y="45720"/>
                </a:lnTo>
                <a:lnTo>
                  <a:pt x="10668" y="47244"/>
                </a:lnTo>
                <a:lnTo>
                  <a:pt x="15239" y="48768"/>
                </a:lnTo>
                <a:lnTo>
                  <a:pt x="16763" y="48768"/>
                </a:lnTo>
                <a:lnTo>
                  <a:pt x="19812" y="50292"/>
                </a:lnTo>
                <a:lnTo>
                  <a:pt x="27432" y="50292"/>
                </a:lnTo>
                <a:lnTo>
                  <a:pt x="30480" y="48768"/>
                </a:lnTo>
                <a:lnTo>
                  <a:pt x="35051" y="48768"/>
                </a:lnTo>
                <a:lnTo>
                  <a:pt x="36575" y="47244"/>
                </a:lnTo>
                <a:lnTo>
                  <a:pt x="39624" y="45720"/>
                </a:lnTo>
                <a:lnTo>
                  <a:pt x="42672" y="41148"/>
                </a:lnTo>
                <a:lnTo>
                  <a:pt x="44196" y="39624"/>
                </a:lnTo>
                <a:lnTo>
                  <a:pt x="47244" y="33528"/>
                </a:lnTo>
                <a:lnTo>
                  <a:pt x="48768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440428" y="4877815"/>
            <a:ext cx="48895" cy="50800"/>
          </a:xfrm>
          <a:custGeom>
            <a:avLst/>
            <a:gdLst/>
            <a:ahLst/>
            <a:cxnLst/>
            <a:rect l="l" t="t" r="r" b="b"/>
            <a:pathLst>
              <a:path w="48895" h="50800">
                <a:moveTo>
                  <a:pt x="48768" y="24384"/>
                </a:moveTo>
                <a:lnTo>
                  <a:pt x="48768" y="19812"/>
                </a:lnTo>
                <a:lnTo>
                  <a:pt x="44196" y="10668"/>
                </a:lnTo>
                <a:lnTo>
                  <a:pt x="42672" y="9144"/>
                </a:lnTo>
                <a:lnTo>
                  <a:pt x="39624" y="4572"/>
                </a:lnTo>
                <a:lnTo>
                  <a:pt x="36575" y="3048"/>
                </a:lnTo>
                <a:lnTo>
                  <a:pt x="35051" y="1524"/>
                </a:lnTo>
                <a:lnTo>
                  <a:pt x="30480" y="1524"/>
                </a:lnTo>
                <a:lnTo>
                  <a:pt x="27432" y="0"/>
                </a:lnTo>
                <a:lnTo>
                  <a:pt x="19812" y="0"/>
                </a:lnTo>
                <a:lnTo>
                  <a:pt x="16763" y="1524"/>
                </a:lnTo>
                <a:lnTo>
                  <a:pt x="15239" y="1524"/>
                </a:lnTo>
                <a:lnTo>
                  <a:pt x="10668" y="3048"/>
                </a:lnTo>
                <a:lnTo>
                  <a:pt x="9144" y="4572"/>
                </a:lnTo>
                <a:lnTo>
                  <a:pt x="7620" y="9144"/>
                </a:lnTo>
                <a:lnTo>
                  <a:pt x="4572" y="10668"/>
                </a:lnTo>
                <a:lnTo>
                  <a:pt x="0" y="19812"/>
                </a:lnTo>
                <a:lnTo>
                  <a:pt x="0" y="32004"/>
                </a:lnTo>
                <a:lnTo>
                  <a:pt x="1524" y="33528"/>
                </a:lnTo>
                <a:lnTo>
                  <a:pt x="4572" y="39624"/>
                </a:lnTo>
                <a:lnTo>
                  <a:pt x="7620" y="41148"/>
                </a:lnTo>
                <a:lnTo>
                  <a:pt x="9144" y="45720"/>
                </a:lnTo>
                <a:lnTo>
                  <a:pt x="10668" y="47244"/>
                </a:lnTo>
                <a:lnTo>
                  <a:pt x="15239" y="48768"/>
                </a:lnTo>
                <a:lnTo>
                  <a:pt x="16763" y="48768"/>
                </a:lnTo>
                <a:lnTo>
                  <a:pt x="19812" y="50292"/>
                </a:lnTo>
                <a:lnTo>
                  <a:pt x="27432" y="50292"/>
                </a:lnTo>
                <a:lnTo>
                  <a:pt x="30480" y="48768"/>
                </a:lnTo>
                <a:lnTo>
                  <a:pt x="35051" y="48768"/>
                </a:lnTo>
                <a:lnTo>
                  <a:pt x="36575" y="47244"/>
                </a:lnTo>
                <a:lnTo>
                  <a:pt x="39624" y="45720"/>
                </a:lnTo>
                <a:lnTo>
                  <a:pt x="42672" y="41148"/>
                </a:lnTo>
                <a:lnTo>
                  <a:pt x="44196" y="39624"/>
                </a:lnTo>
                <a:lnTo>
                  <a:pt x="47244" y="33528"/>
                </a:lnTo>
                <a:lnTo>
                  <a:pt x="48768" y="32004"/>
                </a:lnTo>
                <a:lnTo>
                  <a:pt x="48768" y="19812"/>
                </a:lnTo>
                <a:lnTo>
                  <a:pt x="44196" y="10668"/>
                </a:lnTo>
                <a:lnTo>
                  <a:pt x="42672" y="9144"/>
                </a:lnTo>
                <a:lnTo>
                  <a:pt x="39624" y="4572"/>
                </a:lnTo>
                <a:lnTo>
                  <a:pt x="36575" y="3048"/>
                </a:lnTo>
                <a:lnTo>
                  <a:pt x="35051" y="1524"/>
                </a:lnTo>
                <a:lnTo>
                  <a:pt x="30480" y="1524"/>
                </a:lnTo>
                <a:lnTo>
                  <a:pt x="27432" y="0"/>
                </a:lnTo>
                <a:lnTo>
                  <a:pt x="19812" y="0"/>
                </a:lnTo>
                <a:lnTo>
                  <a:pt x="16763" y="1524"/>
                </a:lnTo>
                <a:lnTo>
                  <a:pt x="15239" y="1524"/>
                </a:lnTo>
                <a:lnTo>
                  <a:pt x="10668" y="3048"/>
                </a:lnTo>
                <a:lnTo>
                  <a:pt x="9144" y="4572"/>
                </a:lnTo>
                <a:lnTo>
                  <a:pt x="7620" y="9144"/>
                </a:lnTo>
                <a:lnTo>
                  <a:pt x="4572" y="10668"/>
                </a:lnTo>
                <a:lnTo>
                  <a:pt x="0" y="19812"/>
                </a:lnTo>
                <a:lnTo>
                  <a:pt x="0" y="32004"/>
                </a:lnTo>
                <a:lnTo>
                  <a:pt x="1524" y="33528"/>
                </a:lnTo>
                <a:lnTo>
                  <a:pt x="4572" y="39624"/>
                </a:lnTo>
                <a:lnTo>
                  <a:pt x="7620" y="41148"/>
                </a:lnTo>
                <a:lnTo>
                  <a:pt x="9144" y="45720"/>
                </a:lnTo>
                <a:lnTo>
                  <a:pt x="10668" y="47244"/>
                </a:lnTo>
                <a:lnTo>
                  <a:pt x="15239" y="48768"/>
                </a:lnTo>
                <a:lnTo>
                  <a:pt x="16763" y="48768"/>
                </a:lnTo>
                <a:lnTo>
                  <a:pt x="19812" y="50292"/>
                </a:lnTo>
                <a:lnTo>
                  <a:pt x="27432" y="50292"/>
                </a:lnTo>
                <a:lnTo>
                  <a:pt x="30480" y="48768"/>
                </a:lnTo>
                <a:lnTo>
                  <a:pt x="35051" y="48768"/>
                </a:lnTo>
                <a:lnTo>
                  <a:pt x="36575" y="47244"/>
                </a:lnTo>
                <a:lnTo>
                  <a:pt x="39624" y="45720"/>
                </a:lnTo>
                <a:lnTo>
                  <a:pt x="42672" y="41148"/>
                </a:lnTo>
                <a:lnTo>
                  <a:pt x="44196" y="39624"/>
                </a:lnTo>
                <a:lnTo>
                  <a:pt x="47244" y="33528"/>
                </a:lnTo>
                <a:lnTo>
                  <a:pt x="48768" y="32004"/>
                </a:lnTo>
                <a:lnTo>
                  <a:pt x="48768" y="24384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463288" y="4905247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4572" y="4572"/>
                </a:moveTo>
                <a:lnTo>
                  <a:pt x="0" y="0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018023" y="4458715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4">
                <a:moveTo>
                  <a:pt x="0" y="0"/>
                </a:moveTo>
                <a:lnTo>
                  <a:pt x="0" y="132587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982971" y="4591303"/>
            <a:ext cx="71755" cy="285115"/>
          </a:xfrm>
          <a:custGeom>
            <a:avLst/>
            <a:gdLst/>
            <a:ahLst/>
            <a:cxnLst/>
            <a:rect l="l" t="t" r="r" b="b"/>
            <a:pathLst>
              <a:path w="71754" h="285114">
                <a:moveTo>
                  <a:pt x="35051" y="0"/>
                </a:moveTo>
                <a:lnTo>
                  <a:pt x="71627" y="24384"/>
                </a:lnTo>
                <a:lnTo>
                  <a:pt x="0" y="50292"/>
                </a:lnTo>
                <a:lnTo>
                  <a:pt x="71627" y="77724"/>
                </a:lnTo>
                <a:lnTo>
                  <a:pt x="0" y="103632"/>
                </a:lnTo>
                <a:lnTo>
                  <a:pt x="71627" y="129540"/>
                </a:lnTo>
                <a:lnTo>
                  <a:pt x="0" y="155448"/>
                </a:lnTo>
                <a:lnTo>
                  <a:pt x="35051" y="181356"/>
                </a:lnTo>
                <a:lnTo>
                  <a:pt x="35051" y="284988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993640" y="4771135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3048" y="38100"/>
                </a:moveTo>
                <a:lnTo>
                  <a:pt x="3048" y="12191"/>
                </a:lnTo>
                <a:lnTo>
                  <a:pt x="0" y="15239"/>
                </a:lnTo>
                <a:lnTo>
                  <a:pt x="0" y="33527"/>
                </a:lnTo>
                <a:lnTo>
                  <a:pt x="3048" y="38100"/>
                </a:lnTo>
                <a:close/>
              </a:path>
              <a:path w="50800" h="48895">
                <a:moveTo>
                  <a:pt x="47244" y="38100"/>
                </a:moveTo>
                <a:lnTo>
                  <a:pt x="47244" y="12191"/>
                </a:lnTo>
                <a:lnTo>
                  <a:pt x="44196" y="10667"/>
                </a:lnTo>
                <a:lnTo>
                  <a:pt x="41148" y="7619"/>
                </a:lnTo>
                <a:lnTo>
                  <a:pt x="38100" y="6096"/>
                </a:lnTo>
                <a:lnTo>
                  <a:pt x="36575" y="4572"/>
                </a:lnTo>
                <a:lnTo>
                  <a:pt x="30480" y="1524"/>
                </a:lnTo>
                <a:lnTo>
                  <a:pt x="27432" y="1524"/>
                </a:lnTo>
                <a:lnTo>
                  <a:pt x="24384" y="0"/>
                </a:lnTo>
                <a:lnTo>
                  <a:pt x="21336" y="1524"/>
                </a:lnTo>
                <a:lnTo>
                  <a:pt x="18287" y="1524"/>
                </a:lnTo>
                <a:lnTo>
                  <a:pt x="9144" y="6096"/>
                </a:lnTo>
                <a:lnTo>
                  <a:pt x="7620" y="7619"/>
                </a:lnTo>
                <a:lnTo>
                  <a:pt x="3048" y="10667"/>
                </a:lnTo>
                <a:lnTo>
                  <a:pt x="3048" y="39624"/>
                </a:lnTo>
                <a:lnTo>
                  <a:pt x="7620" y="42672"/>
                </a:lnTo>
                <a:lnTo>
                  <a:pt x="9144" y="44196"/>
                </a:lnTo>
                <a:lnTo>
                  <a:pt x="18287" y="48767"/>
                </a:lnTo>
                <a:lnTo>
                  <a:pt x="30480" y="48767"/>
                </a:lnTo>
                <a:lnTo>
                  <a:pt x="36575" y="45719"/>
                </a:lnTo>
                <a:lnTo>
                  <a:pt x="38100" y="44196"/>
                </a:lnTo>
                <a:lnTo>
                  <a:pt x="41148" y="42672"/>
                </a:lnTo>
                <a:lnTo>
                  <a:pt x="44196" y="39624"/>
                </a:lnTo>
                <a:lnTo>
                  <a:pt x="47244" y="38100"/>
                </a:lnTo>
                <a:close/>
              </a:path>
              <a:path w="50800" h="48895">
                <a:moveTo>
                  <a:pt x="50292" y="27431"/>
                </a:moveTo>
                <a:lnTo>
                  <a:pt x="50292" y="21336"/>
                </a:lnTo>
                <a:lnTo>
                  <a:pt x="47244" y="15239"/>
                </a:lnTo>
                <a:lnTo>
                  <a:pt x="47244" y="33527"/>
                </a:lnTo>
                <a:lnTo>
                  <a:pt x="50292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993640" y="4771135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50292" y="24384"/>
                </a:moveTo>
                <a:lnTo>
                  <a:pt x="50292" y="21336"/>
                </a:lnTo>
                <a:lnTo>
                  <a:pt x="47244" y="15239"/>
                </a:lnTo>
                <a:lnTo>
                  <a:pt x="47244" y="12191"/>
                </a:lnTo>
                <a:lnTo>
                  <a:pt x="44196" y="10667"/>
                </a:lnTo>
                <a:lnTo>
                  <a:pt x="41148" y="7619"/>
                </a:lnTo>
                <a:lnTo>
                  <a:pt x="38100" y="6096"/>
                </a:lnTo>
                <a:lnTo>
                  <a:pt x="36575" y="4572"/>
                </a:lnTo>
                <a:lnTo>
                  <a:pt x="30480" y="1524"/>
                </a:lnTo>
                <a:lnTo>
                  <a:pt x="27432" y="1524"/>
                </a:lnTo>
                <a:lnTo>
                  <a:pt x="24384" y="0"/>
                </a:lnTo>
                <a:lnTo>
                  <a:pt x="21336" y="1524"/>
                </a:lnTo>
                <a:lnTo>
                  <a:pt x="18287" y="1524"/>
                </a:lnTo>
                <a:lnTo>
                  <a:pt x="9144" y="6096"/>
                </a:lnTo>
                <a:lnTo>
                  <a:pt x="7620" y="7619"/>
                </a:lnTo>
                <a:lnTo>
                  <a:pt x="3048" y="10667"/>
                </a:lnTo>
                <a:lnTo>
                  <a:pt x="3048" y="12191"/>
                </a:lnTo>
                <a:lnTo>
                  <a:pt x="0" y="15239"/>
                </a:lnTo>
                <a:lnTo>
                  <a:pt x="0" y="33527"/>
                </a:lnTo>
                <a:lnTo>
                  <a:pt x="3048" y="38100"/>
                </a:lnTo>
                <a:lnTo>
                  <a:pt x="3048" y="39624"/>
                </a:lnTo>
                <a:lnTo>
                  <a:pt x="7620" y="42672"/>
                </a:lnTo>
                <a:lnTo>
                  <a:pt x="9144" y="44196"/>
                </a:lnTo>
                <a:lnTo>
                  <a:pt x="18287" y="48767"/>
                </a:lnTo>
                <a:lnTo>
                  <a:pt x="30480" y="48767"/>
                </a:lnTo>
                <a:lnTo>
                  <a:pt x="36575" y="45719"/>
                </a:lnTo>
                <a:lnTo>
                  <a:pt x="38100" y="44196"/>
                </a:lnTo>
                <a:lnTo>
                  <a:pt x="41148" y="42672"/>
                </a:lnTo>
                <a:lnTo>
                  <a:pt x="44196" y="39624"/>
                </a:lnTo>
                <a:lnTo>
                  <a:pt x="47244" y="38100"/>
                </a:lnTo>
                <a:lnTo>
                  <a:pt x="47244" y="33527"/>
                </a:lnTo>
                <a:lnTo>
                  <a:pt x="50292" y="27431"/>
                </a:lnTo>
                <a:lnTo>
                  <a:pt x="50292" y="21336"/>
                </a:lnTo>
                <a:lnTo>
                  <a:pt x="47244" y="15239"/>
                </a:lnTo>
                <a:lnTo>
                  <a:pt x="47244" y="12191"/>
                </a:lnTo>
                <a:lnTo>
                  <a:pt x="44196" y="10667"/>
                </a:lnTo>
                <a:lnTo>
                  <a:pt x="41148" y="7619"/>
                </a:lnTo>
                <a:lnTo>
                  <a:pt x="38100" y="6096"/>
                </a:lnTo>
                <a:lnTo>
                  <a:pt x="36575" y="4572"/>
                </a:lnTo>
                <a:lnTo>
                  <a:pt x="30480" y="1524"/>
                </a:lnTo>
                <a:lnTo>
                  <a:pt x="27432" y="1524"/>
                </a:lnTo>
                <a:lnTo>
                  <a:pt x="24384" y="0"/>
                </a:lnTo>
                <a:lnTo>
                  <a:pt x="21336" y="1524"/>
                </a:lnTo>
                <a:lnTo>
                  <a:pt x="18287" y="1524"/>
                </a:lnTo>
                <a:lnTo>
                  <a:pt x="9144" y="6096"/>
                </a:lnTo>
                <a:lnTo>
                  <a:pt x="7620" y="7619"/>
                </a:lnTo>
                <a:lnTo>
                  <a:pt x="3048" y="10667"/>
                </a:lnTo>
                <a:lnTo>
                  <a:pt x="3048" y="12191"/>
                </a:lnTo>
                <a:lnTo>
                  <a:pt x="0" y="15239"/>
                </a:lnTo>
                <a:lnTo>
                  <a:pt x="0" y="33527"/>
                </a:lnTo>
                <a:lnTo>
                  <a:pt x="3048" y="38100"/>
                </a:lnTo>
                <a:lnTo>
                  <a:pt x="3048" y="39624"/>
                </a:lnTo>
                <a:lnTo>
                  <a:pt x="7620" y="42672"/>
                </a:lnTo>
                <a:lnTo>
                  <a:pt x="9144" y="44196"/>
                </a:lnTo>
                <a:lnTo>
                  <a:pt x="18287" y="48767"/>
                </a:lnTo>
                <a:lnTo>
                  <a:pt x="30480" y="48767"/>
                </a:lnTo>
                <a:lnTo>
                  <a:pt x="36575" y="45719"/>
                </a:lnTo>
                <a:lnTo>
                  <a:pt x="38100" y="44196"/>
                </a:lnTo>
                <a:lnTo>
                  <a:pt x="41148" y="42672"/>
                </a:lnTo>
                <a:lnTo>
                  <a:pt x="44196" y="39624"/>
                </a:lnTo>
                <a:lnTo>
                  <a:pt x="47244" y="38100"/>
                </a:lnTo>
                <a:lnTo>
                  <a:pt x="47244" y="33527"/>
                </a:lnTo>
                <a:lnTo>
                  <a:pt x="50292" y="27431"/>
                </a:lnTo>
                <a:lnTo>
                  <a:pt x="50292" y="24384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989067" y="4544059"/>
            <a:ext cx="52069" cy="48895"/>
          </a:xfrm>
          <a:custGeom>
            <a:avLst/>
            <a:gdLst/>
            <a:ahLst/>
            <a:cxnLst/>
            <a:rect l="l" t="t" r="r" b="b"/>
            <a:pathLst>
              <a:path w="52070" h="48895">
                <a:moveTo>
                  <a:pt x="50292" y="30479"/>
                </a:moveTo>
                <a:lnTo>
                  <a:pt x="50292" y="18287"/>
                </a:lnTo>
                <a:lnTo>
                  <a:pt x="48768" y="15239"/>
                </a:lnTo>
                <a:lnTo>
                  <a:pt x="45720" y="12191"/>
                </a:lnTo>
                <a:lnTo>
                  <a:pt x="44196" y="9143"/>
                </a:lnTo>
                <a:lnTo>
                  <a:pt x="42672" y="7619"/>
                </a:lnTo>
                <a:lnTo>
                  <a:pt x="39624" y="6095"/>
                </a:lnTo>
                <a:lnTo>
                  <a:pt x="36576" y="3048"/>
                </a:lnTo>
                <a:lnTo>
                  <a:pt x="35052" y="3048"/>
                </a:lnTo>
                <a:lnTo>
                  <a:pt x="32004" y="1524"/>
                </a:lnTo>
                <a:lnTo>
                  <a:pt x="27432" y="0"/>
                </a:lnTo>
                <a:lnTo>
                  <a:pt x="21336" y="0"/>
                </a:lnTo>
                <a:lnTo>
                  <a:pt x="18287" y="1524"/>
                </a:lnTo>
                <a:lnTo>
                  <a:pt x="16764" y="3048"/>
                </a:lnTo>
                <a:lnTo>
                  <a:pt x="13716" y="3048"/>
                </a:lnTo>
                <a:lnTo>
                  <a:pt x="10668" y="6095"/>
                </a:lnTo>
                <a:lnTo>
                  <a:pt x="4572" y="9143"/>
                </a:lnTo>
                <a:lnTo>
                  <a:pt x="0" y="18287"/>
                </a:lnTo>
                <a:lnTo>
                  <a:pt x="0" y="30479"/>
                </a:lnTo>
                <a:lnTo>
                  <a:pt x="1524" y="32003"/>
                </a:lnTo>
                <a:lnTo>
                  <a:pt x="3048" y="36575"/>
                </a:lnTo>
                <a:lnTo>
                  <a:pt x="4572" y="39624"/>
                </a:lnTo>
                <a:lnTo>
                  <a:pt x="7620" y="41148"/>
                </a:lnTo>
                <a:lnTo>
                  <a:pt x="10668" y="44195"/>
                </a:lnTo>
                <a:lnTo>
                  <a:pt x="16764" y="47243"/>
                </a:lnTo>
                <a:lnTo>
                  <a:pt x="18287" y="47243"/>
                </a:lnTo>
                <a:lnTo>
                  <a:pt x="21336" y="48767"/>
                </a:lnTo>
                <a:lnTo>
                  <a:pt x="27432" y="48767"/>
                </a:lnTo>
                <a:lnTo>
                  <a:pt x="32004" y="47243"/>
                </a:lnTo>
                <a:lnTo>
                  <a:pt x="35052" y="47243"/>
                </a:lnTo>
                <a:lnTo>
                  <a:pt x="36576" y="45719"/>
                </a:lnTo>
                <a:lnTo>
                  <a:pt x="39624" y="44195"/>
                </a:lnTo>
                <a:lnTo>
                  <a:pt x="44196" y="39624"/>
                </a:lnTo>
                <a:lnTo>
                  <a:pt x="45720" y="36575"/>
                </a:lnTo>
                <a:lnTo>
                  <a:pt x="48768" y="32003"/>
                </a:lnTo>
                <a:lnTo>
                  <a:pt x="50292" y="30479"/>
                </a:lnTo>
                <a:close/>
              </a:path>
              <a:path w="52070" h="48895">
                <a:moveTo>
                  <a:pt x="51816" y="22860"/>
                </a:moveTo>
                <a:lnTo>
                  <a:pt x="50292" y="21336"/>
                </a:lnTo>
                <a:lnTo>
                  <a:pt x="50292" y="27431"/>
                </a:lnTo>
                <a:lnTo>
                  <a:pt x="51816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989067" y="4544059"/>
            <a:ext cx="52069" cy="48895"/>
          </a:xfrm>
          <a:custGeom>
            <a:avLst/>
            <a:gdLst/>
            <a:ahLst/>
            <a:cxnLst/>
            <a:rect l="l" t="t" r="r" b="b"/>
            <a:pathLst>
              <a:path w="52070" h="48895">
                <a:moveTo>
                  <a:pt x="51816" y="22860"/>
                </a:moveTo>
                <a:lnTo>
                  <a:pt x="50292" y="21336"/>
                </a:lnTo>
                <a:lnTo>
                  <a:pt x="50292" y="18287"/>
                </a:lnTo>
                <a:lnTo>
                  <a:pt x="48768" y="15239"/>
                </a:lnTo>
                <a:lnTo>
                  <a:pt x="45720" y="12191"/>
                </a:lnTo>
                <a:lnTo>
                  <a:pt x="44196" y="9143"/>
                </a:lnTo>
                <a:lnTo>
                  <a:pt x="42672" y="7619"/>
                </a:lnTo>
                <a:lnTo>
                  <a:pt x="39624" y="6095"/>
                </a:lnTo>
                <a:lnTo>
                  <a:pt x="36576" y="3048"/>
                </a:lnTo>
                <a:lnTo>
                  <a:pt x="35052" y="3048"/>
                </a:lnTo>
                <a:lnTo>
                  <a:pt x="32004" y="1524"/>
                </a:lnTo>
                <a:lnTo>
                  <a:pt x="27432" y="0"/>
                </a:lnTo>
                <a:lnTo>
                  <a:pt x="21336" y="0"/>
                </a:lnTo>
                <a:lnTo>
                  <a:pt x="18287" y="1524"/>
                </a:lnTo>
                <a:lnTo>
                  <a:pt x="16764" y="3048"/>
                </a:lnTo>
                <a:lnTo>
                  <a:pt x="13716" y="3048"/>
                </a:lnTo>
                <a:lnTo>
                  <a:pt x="10668" y="6095"/>
                </a:lnTo>
                <a:lnTo>
                  <a:pt x="4572" y="9143"/>
                </a:lnTo>
                <a:lnTo>
                  <a:pt x="3048" y="12191"/>
                </a:lnTo>
                <a:lnTo>
                  <a:pt x="0" y="18287"/>
                </a:lnTo>
                <a:lnTo>
                  <a:pt x="0" y="30479"/>
                </a:lnTo>
                <a:lnTo>
                  <a:pt x="1524" y="32003"/>
                </a:lnTo>
                <a:lnTo>
                  <a:pt x="3048" y="36575"/>
                </a:lnTo>
                <a:lnTo>
                  <a:pt x="4572" y="39624"/>
                </a:lnTo>
                <a:lnTo>
                  <a:pt x="7620" y="41148"/>
                </a:lnTo>
                <a:lnTo>
                  <a:pt x="10668" y="44195"/>
                </a:lnTo>
                <a:lnTo>
                  <a:pt x="16764" y="47243"/>
                </a:lnTo>
                <a:lnTo>
                  <a:pt x="18287" y="47243"/>
                </a:lnTo>
                <a:lnTo>
                  <a:pt x="21336" y="48767"/>
                </a:lnTo>
                <a:lnTo>
                  <a:pt x="27432" y="48767"/>
                </a:lnTo>
                <a:lnTo>
                  <a:pt x="32004" y="47243"/>
                </a:lnTo>
                <a:lnTo>
                  <a:pt x="35052" y="47243"/>
                </a:lnTo>
                <a:lnTo>
                  <a:pt x="36576" y="45719"/>
                </a:lnTo>
                <a:lnTo>
                  <a:pt x="39624" y="44195"/>
                </a:lnTo>
                <a:lnTo>
                  <a:pt x="44196" y="39624"/>
                </a:lnTo>
                <a:lnTo>
                  <a:pt x="45720" y="36575"/>
                </a:lnTo>
                <a:lnTo>
                  <a:pt x="48768" y="32003"/>
                </a:lnTo>
                <a:lnTo>
                  <a:pt x="50292" y="30479"/>
                </a:lnTo>
                <a:lnTo>
                  <a:pt x="50292" y="27431"/>
                </a:lnTo>
                <a:lnTo>
                  <a:pt x="51816" y="22860"/>
                </a:lnTo>
                <a:lnTo>
                  <a:pt x="50292" y="21336"/>
                </a:lnTo>
                <a:lnTo>
                  <a:pt x="50292" y="18287"/>
                </a:lnTo>
                <a:lnTo>
                  <a:pt x="48768" y="15239"/>
                </a:lnTo>
                <a:lnTo>
                  <a:pt x="45720" y="12191"/>
                </a:lnTo>
                <a:lnTo>
                  <a:pt x="44196" y="9143"/>
                </a:lnTo>
                <a:lnTo>
                  <a:pt x="42672" y="7619"/>
                </a:lnTo>
                <a:lnTo>
                  <a:pt x="39624" y="6095"/>
                </a:lnTo>
                <a:lnTo>
                  <a:pt x="36576" y="3048"/>
                </a:lnTo>
                <a:lnTo>
                  <a:pt x="35052" y="3048"/>
                </a:lnTo>
                <a:lnTo>
                  <a:pt x="32004" y="1524"/>
                </a:lnTo>
                <a:lnTo>
                  <a:pt x="27432" y="0"/>
                </a:lnTo>
                <a:lnTo>
                  <a:pt x="21336" y="0"/>
                </a:lnTo>
                <a:lnTo>
                  <a:pt x="18287" y="1524"/>
                </a:lnTo>
                <a:lnTo>
                  <a:pt x="16764" y="3048"/>
                </a:lnTo>
                <a:lnTo>
                  <a:pt x="13716" y="3048"/>
                </a:lnTo>
                <a:lnTo>
                  <a:pt x="10668" y="6095"/>
                </a:lnTo>
                <a:lnTo>
                  <a:pt x="4572" y="9143"/>
                </a:lnTo>
                <a:lnTo>
                  <a:pt x="3048" y="12191"/>
                </a:lnTo>
                <a:lnTo>
                  <a:pt x="0" y="18287"/>
                </a:lnTo>
                <a:lnTo>
                  <a:pt x="0" y="30479"/>
                </a:lnTo>
                <a:lnTo>
                  <a:pt x="1524" y="32003"/>
                </a:lnTo>
                <a:lnTo>
                  <a:pt x="3048" y="36575"/>
                </a:lnTo>
                <a:lnTo>
                  <a:pt x="4572" y="39624"/>
                </a:lnTo>
                <a:lnTo>
                  <a:pt x="7620" y="41148"/>
                </a:lnTo>
                <a:lnTo>
                  <a:pt x="10668" y="44195"/>
                </a:lnTo>
                <a:lnTo>
                  <a:pt x="16764" y="47243"/>
                </a:lnTo>
                <a:lnTo>
                  <a:pt x="18287" y="47243"/>
                </a:lnTo>
                <a:lnTo>
                  <a:pt x="21336" y="48767"/>
                </a:lnTo>
                <a:lnTo>
                  <a:pt x="27432" y="48767"/>
                </a:lnTo>
                <a:lnTo>
                  <a:pt x="32004" y="47243"/>
                </a:lnTo>
                <a:lnTo>
                  <a:pt x="35052" y="47243"/>
                </a:lnTo>
                <a:lnTo>
                  <a:pt x="36576" y="45719"/>
                </a:lnTo>
                <a:lnTo>
                  <a:pt x="39624" y="44195"/>
                </a:lnTo>
                <a:lnTo>
                  <a:pt x="44196" y="39624"/>
                </a:lnTo>
                <a:lnTo>
                  <a:pt x="45720" y="36575"/>
                </a:lnTo>
                <a:lnTo>
                  <a:pt x="48768" y="32003"/>
                </a:lnTo>
                <a:lnTo>
                  <a:pt x="50292" y="30479"/>
                </a:lnTo>
                <a:lnTo>
                  <a:pt x="50292" y="27431"/>
                </a:lnTo>
                <a:lnTo>
                  <a:pt x="51816" y="22860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993640" y="4429759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50292" y="30479"/>
                </a:moveTo>
                <a:lnTo>
                  <a:pt x="50292" y="18287"/>
                </a:lnTo>
                <a:lnTo>
                  <a:pt x="47244" y="12191"/>
                </a:lnTo>
                <a:lnTo>
                  <a:pt x="45720" y="10667"/>
                </a:lnTo>
                <a:lnTo>
                  <a:pt x="41148" y="7619"/>
                </a:lnTo>
                <a:lnTo>
                  <a:pt x="39624" y="6095"/>
                </a:lnTo>
                <a:lnTo>
                  <a:pt x="36575" y="4572"/>
                </a:lnTo>
                <a:lnTo>
                  <a:pt x="35051" y="3048"/>
                </a:lnTo>
                <a:lnTo>
                  <a:pt x="30480" y="1524"/>
                </a:lnTo>
                <a:lnTo>
                  <a:pt x="27432" y="1524"/>
                </a:lnTo>
                <a:lnTo>
                  <a:pt x="25908" y="0"/>
                </a:lnTo>
                <a:lnTo>
                  <a:pt x="21336" y="1524"/>
                </a:lnTo>
                <a:lnTo>
                  <a:pt x="18287" y="1524"/>
                </a:lnTo>
                <a:lnTo>
                  <a:pt x="12192" y="4572"/>
                </a:lnTo>
                <a:lnTo>
                  <a:pt x="6096" y="10667"/>
                </a:lnTo>
                <a:lnTo>
                  <a:pt x="3048" y="12191"/>
                </a:lnTo>
                <a:lnTo>
                  <a:pt x="0" y="18287"/>
                </a:lnTo>
                <a:lnTo>
                  <a:pt x="0" y="30479"/>
                </a:lnTo>
                <a:lnTo>
                  <a:pt x="1524" y="33527"/>
                </a:lnTo>
                <a:lnTo>
                  <a:pt x="3048" y="38100"/>
                </a:lnTo>
                <a:lnTo>
                  <a:pt x="6096" y="39624"/>
                </a:lnTo>
                <a:lnTo>
                  <a:pt x="12192" y="45719"/>
                </a:lnTo>
                <a:lnTo>
                  <a:pt x="18287" y="48767"/>
                </a:lnTo>
                <a:lnTo>
                  <a:pt x="30480" y="48767"/>
                </a:lnTo>
                <a:lnTo>
                  <a:pt x="35051" y="47243"/>
                </a:lnTo>
                <a:lnTo>
                  <a:pt x="36575" y="45719"/>
                </a:lnTo>
                <a:lnTo>
                  <a:pt x="39624" y="44195"/>
                </a:lnTo>
                <a:lnTo>
                  <a:pt x="41148" y="42672"/>
                </a:lnTo>
                <a:lnTo>
                  <a:pt x="45720" y="39624"/>
                </a:lnTo>
                <a:lnTo>
                  <a:pt x="47244" y="38100"/>
                </a:lnTo>
                <a:lnTo>
                  <a:pt x="48768" y="33527"/>
                </a:lnTo>
                <a:lnTo>
                  <a:pt x="50292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993640" y="4429759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50292" y="24384"/>
                </a:moveTo>
                <a:lnTo>
                  <a:pt x="50292" y="18287"/>
                </a:lnTo>
                <a:lnTo>
                  <a:pt x="47244" y="12191"/>
                </a:lnTo>
                <a:lnTo>
                  <a:pt x="45720" y="10667"/>
                </a:lnTo>
                <a:lnTo>
                  <a:pt x="41148" y="7619"/>
                </a:lnTo>
                <a:lnTo>
                  <a:pt x="39624" y="6095"/>
                </a:lnTo>
                <a:lnTo>
                  <a:pt x="36575" y="4572"/>
                </a:lnTo>
                <a:lnTo>
                  <a:pt x="35051" y="3048"/>
                </a:lnTo>
                <a:lnTo>
                  <a:pt x="30480" y="1524"/>
                </a:lnTo>
                <a:lnTo>
                  <a:pt x="27432" y="1524"/>
                </a:lnTo>
                <a:lnTo>
                  <a:pt x="25908" y="0"/>
                </a:lnTo>
                <a:lnTo>
                  <a:pt x="21336" y="1524"/>
                </a:lnTo>
                <a:lnTo>
                  <a:pt x="18287" y="1524"/>
                </a:lnTo>
                <a:lnTo>
                  <a:pt x="12192" y="4572"/>
                </a:lnTo>
                <a:lnTo>
                  <a:pt x="6096" y="10667"/>
                </a:lnTo>
                <a:lnTo>
                  <a:pt x="3048" y="12191"/>
                </a:lnTo>
                <a:lnTo>
                  <a:pt x="0" y="18287"/>
                </a:lnTo>
                <a:lnTo>
                  <a:pt x="0" y="30479"/>
                </a:lnTo>
                <a:lnTo>
                  <a:pt x="1524" y="33527"/>
                </a:lnTo>
                <a:lnTo>
                  <a:pt x="3048" y="38100"/>
                </a:lnTo>
                <a:lnTo>
                  <a:pt x="6096" y="39624"/>
                </a:lnTo>
                <a:lnTo>
                  <a:pt x="12192" y="45719"/>
                </a:lnTo>
                <a:lnTo>
                  <a:pt x="18287" y="48767"/>
                </a:lnTo>
                <a:lnTo>
                  <a:pt x="30480" y="48767"/>
                </a:lnTo>
                <a:lnTo>
                  <a:pt x="35051" y="47243"/>
                </a:lnTo>
                <a:lnTo>
                  <a:pt x="36575" y="45719"/>
                </a:lnTo>
                <a:lnTo>
                  <a:pt x="39624" y="44195"/>
                </a:lnTo>
                <a:lnTo>
                  <a:pt x="41148" y="42672"/>
                </a:lnTo>
                <a:lnTo>
                  <a:pt x="45720" y="39624"/>
                </a:lnTo>
                <a:lnTo>
                  <a:pt x="47244" y="38100"/>
                </a:lnTo>
                <a:lnTo>
                  <a:pt x="48768" y="33527"/>
                </a:lnTo>
                <a:lnTo>
                  <a:pt x="50292" y="30479"/>
                </a:lnTo>
                <a:lnTo>
                  <a:pt x="50292" y="18287"/>
                </a:lnTo>
                <a:lnTo>
                  <a:pt x="47244" y="12191"/>
                </a:lnTo>
                <a:lnTo>
                  <a:pt x="45720" y="10667"/>
                </a:lnTo>
                <a:lnTo>
                  <a:pt x="41148" y="7619"/>
                </a:lnTo>
                <a:lnTo>
                  <a:pt x="39624" y="6095"/>
                </a:lnTo>
                <a:lnTo>
                  <a:pt x="36575" y="4572"/>
                </a:lnTo>
                <a:lnTo>
                  <a:pt x="35051" y="3048"/>
                </a:lnTo>
                <a:lnTo>
                  <a:pt x="30480" y="1524"/>
                </a:lnTo>
                <a:lnTo>
                  <a:pt x="27432" y="1524"/>
                </a:lnTo>
                <a:lnTo>
                  <a:pt x="25908" y="0"/>
                </a:lnTo>
                <a:lnTo>
                  <a:pt x="21336" y="1524"/>
                </a:lnTo>
                <a:lnTo>
                  <a:pt x="18287" y="1524"/>
                </a:lnTo>
                <a:lnTo>
                  <a:pt x="12192" y="4572"/>
                </a:lnTo>
                <a:lnTo>
                  <a:pt x="6096" y="10667"/>
                </a:lnTo>
                <a:lnTo>
                  <a:pt x="3048" y="12191"/>
                </a:lnTo>
                <a:lnTo>
                  <a:pt x="0" y="18287"/>
                </a:lnTo>
                <a:lnTo>
                  <a:pt x="0" y="30479"/>
                </a:lnTo>
                <a:lnTo>
                  <a:pt x="1524" y="33527"/>
                </a:lnTo>
                <a:lnTo>
                  <a:pt x="3048" y="38100"/>
                </a:lnTo>
                <a:lnTo>
                  <a:pt x="6096" y="39624"/>
                </a:lnTo>
                <a:lnTo>
                  <a:pt x="12192" y="45719"/>
                </a:lnTo>
                <a:lnTo>
                  <a:pt x="18287" y="48767"/>
                </a:lnTo>
                <a:lnTo>
                  <a:pt x="30480" y="48767"/>
                </a:lnTo>
                <a:lnTo>
                  <a:pt x="35051" y="47243"/>
                </a:lnTo>
                <a:lnTo>
                  <a:pt x="36575" y="45719"/>
                </a:lnTo>
                <a:lnTo>
                  <a:pt x="39624" y="44195"/>
                </a:lnTo>
                <a:lnTo>
                  <a:pt x="41148" y="42672"/>
                </a:lnTo>
                <a:lnTo>
                  <a:pt x="45720" y="39624"/>
                </a:lnTo>
                <a:lnTo>
                  <a:pt x="47244" y="38100"/>
                </a:lnTo>
                <a:lnTo>
                  <a:pt x="48768" y="33527"/>
                </a:lnTo>
                <a:lnTo>
                  <a:pt x="50292" y="30479"/>
                </a:lnTo>
                <a:lnTo>
                  <a:pt x="50292" y="24384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990591" y="4877815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292" y="32004"/>
                </a:moveTo>
                <a:lnTo>
                  <a:pt x="50292" y="19812"/>
                </a:lnTo>
                <a:lnTo>
                  <a:pt x="47244" y="13716"/>
                </a:lnTo>
                <a:lnTo>
                  <a:pt x="44196" y="10668"/>
                </a:lnTo>
                <a:lnTo>
                  <a:pt x="41148" y="9144"/>
                </a:lnTo>
                <a:lnTo>
                  <a:pt x="39624" y="4572"/>
                </a:lnTo>
                <a:lnTo>
                  <a:pt x="33528" y="1524"/>
                </a:lnTo>
                <a:lnTo>
                  <a:pt x="30480" y="1524"/>
                </a:lnTo>
                <a:lnTo>
                  <a:pt x="27432" y="0"/>
                </a:lnTo>
                <a:lnTo>
                  <a:pt x="21336" y="0"/>
                </a:lnTo>
                <a:lnTo>
                  <a:pt x="18287" y="1524"/>
                </a:lnTo>
                <a:lnTo>
                  <a:pt x="15240" y="1524"/>
                </a:lnTo>
                <a:lnTo>
                  <a:pt x="12192" y="3048"/>
                </a:lnTo>
                <a:lnTo>
                  <a:pt x="4572" y="10668"/>
                </a:lnTo>
                <a:lnTo>
                  <a:pt x="0" y="19812"/>
                </a:lnTo>
                <a:lnTo>
                  <a:pt x="0" y="32004"/>
                </a:lnTo>
                <a:lnTo>
                  <a:pt x="1524" y="33528"/>
                </a:lnTo>
                <a:lnTo>
                  <a:pt x="4572" y="39624"/>
                </a:lnTo>
                <a:lnTo>
                  <a:pt x="12192" y="47244"/>
                </a:lnTo>
                <a:lnTo>
                  <a:pt x="15240" y="48768"/>
                </a:lnTo>
                <a:lnTo>
                  <a:pt x="18287" y="48768"/>
                </a:lnTo>
                <a:lnTo>
                  <a:pt x="21336" y="50292"/>
                </a:lnTo>
                <a:lnTo>
                  <a:pt x="27432" y="50292"/>
                </a:lnTo>
                <a:lnTo>
                  <a:pt x="30480" y="48768"/>
                </a:lnTo>
                <a:lnTo>
                  <a:pt x="33528" y="48768"/>
                </a:lnTo>
                <a:lnTo>
                  <a:pt x="39624" y="45720"/>
                </a:lnTo>
                <a:lnTo>
                  <a:pt x="41148" y="41148"/>
                </a:lnTo>
                <a:lnTo>
                  <a:pt x="44196" y="39624"/>
                </a:lnTo>
                <a:lnTo>
                  <a:pt x="47244" y="36575"/>
                </a:lnTo>
                <a:lnTo>
                  <a:pt x="48768" y="33528"/>
                </a:lnTo>
                <a:lnTo>
                  <a:pt x="50292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990591" y="4877815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292" y="24384"/>
                </a:moveTo>
                <a:lnTo>
                  <a:pt x="50292" y="19812"/>
                </a:lnTo>
                <a:lnTo>
                  <a:pt x="47244" y="13716"/>
                </a:lnTo>
                <a:lnTo>
                  <a:pt x="44196" y="10668"/>
                </a:lnTo>
                <a:lnTo>
                  <a:pt x="41148" y="9144"/>
                </a:lnTo>
                <a:lnTo>
                  <a:pt x="39624" y="4572"/>
                </a:lnTo>
                <a:lnTo>
                  <a:pt x="33528" y="1524"/>
                </a:lnTo>
                <a:lnTo>
                  <a:pt x="30480" y="1524"/>
                </a:lnTo>
                <a:lnTo>
                  <a:pt x="27432" y="0"/>
                </a:lnTo>
                <a:lnTo>
                  <a:pt x="21336" y="0"/>
                </a:lnTo>
                <a:lnTo>
                  <a:pt x="18287" y="1524"/>
                </a:lnTo>
                <a:lnTo>
                  <a:pt x="15240" y="1524"/>
                </a:lnTo>
                <a:lnTo>
                  <a:pt x="12192" y="3048"/>
                </a:lnTo>
                <a:lnTo>
                  <a:pt x="4572" y="10668"/>
                </a:lnTo>
                <a:lnTo>
                  <a:pt x="3048" y="13716"/>
                </a:lnTo>
                <a:lnTo>
                  <a:pt x="1524" y="16763"/>
                </a:lnTo>
                <a:lnTo>
                  <a:pt x="0" y="19812"/>
                </a:lnTo>
                <a:lnTo>
                  <a:pt x="0" y="32004"/>
                </a:lnTo>
                <a:lnTo>
                  <a:pt x="1524" y="33528"/>
                </a:lnTo>
                <a:lnTo>
                  <a:pt x="4572" y="39624"/>
                </a:lnTo>
                <a:lnTo>
                  <a:pt x="12192" y="47244"/>
                </a:lnTo>
                <a:lnTo>
                  <a:pt x="15240" y="48768"/>
                </a:lnTo>
                <a:lnTo>
                  <a:pt x="18287" y="48768"/>
                </a:lnTo>
                <a:lnTo>
                  <a:pt x="21336" y="50292"/>
                </a:lnTo>
                <a:lnTo>
                  <a:pt x="27432" y="50292"/>
                </a:lnTo>
                <a:lnTo>
                  <a:pt x="30480" y="48768"/>
                </a:lnTo>
                <a:lnTo>
                  <a:pt x="33528" y="48768"/>
                </a:lnTo>
                <a:lnTo>
                  <a:pt x="39624" y="45720"/>
                </a:lnTo>
                <a:lnTo>
                  <a:pt x="41148" y="41148"/>
                </a:lnTo>
                <a:lnTo>
                  <a:pt x="44196" y="39624"/>
                </a:lnTo>
                <a:lnTo>
                  <a:pt x="47244" y="36575"/>
                </a:lnTo>
                <a:lnTo>
                  <a:pt x="48768" y="33528"/>
                </a:lnTo>
                <a:lnTo>
                  <a:pt x="50292" y="32004"/>
                </a:lnTo>
                <a:lnTo>
                  <a:pt x="50292" y="19812"/>
                </a:lnTo>
                <a:lnTo>
                  <a:pt x="47244" y="13716"/>
                </a:lnTo>
                <a:lnTo>
                  <a:pt x="44196" y="10668"/>
                </a:lnTo>
                <a:lnTo>
                  <a:pt x="41148" y="9144"/>
                </a:lnTo>
                <a:lnTo>
                  <a:pt x="39624" y="4572"/>
                </a:lnTo>
                <a:lnTo>
                  <a:pt x="33528" y="1524"/>
                </a:lnTo>
                <a:lnTo>
                  <a:pt x="30480" y="1524"/>
                </a:lnTo>
                <a:lnTo>
                  <a:pt x="27432" y="0"/>
                </a:lnTo>
                <a:lnTo>
                  <a:pt x="21336" y="0"/>
                </a:lnTo>
                <a:lnTo>
                  <a:pt x="18287" y="1524"/>
                </a:lnTo>
                <a:lnTo>
                  <a:pt x="15240" y="1524"/>
                </a:lnTo>
                <a:lnTo>
                  <a:pt x="12192" y="3048"/>
                </a:lnTo>
                <a:lnTo>
                  <a:pt x="4572" y="10668"/>
                </a:lnTo>
                <a:lnTo>
                  <a:pt x="3048" y="13716"/>
                </a:lnTo>
                <a:lnTo>
                  <a:pt x="1524" y="16763"/>
                </a:lnTo>
                <a:lnTo>
                  <a:pt x="0" y="19812"/>
                </a:lnTo>
                <a:lnTo>
                  <a:pt x="0" y="32004"/>
                </a:lnTo>
                <a:lnTo>
                  <a:pt x="1524" y="33528"/>
                </a:lnTo>
                <a:lnTo>
                  <a:pt x="4572" y="39624"/>
                </a:lnTo>
                <a:lnTo>
                  <a:pt x="12192" y="47244"/>
                </a:lnTo>
                <a:lnTo>
                  <a:pt x="15240" y="48768"/>
                </a:lnTo>
                <a:lnTo>
                  <a:pt x="18287" y="48768"/>
                </a:lnTo>
                <a:lnTo>
                  <a:pt x="21336" y="50292"/>
                </a:lnTo>
                <a:lnTo>
                  <a:pt x="27432" y="50292"/>
                </a:lnTo>
                <a:lnTo>
                  <a:pt x="30480" y="48768"/>
                </a:lnTo>
                <a:lnTo>
                  <a:pt x="33528" y="48768"/>
                </a:lnTo>
                <a:lnTo>
                  <a:pt x="39624" y="45720"/>
                </a:lnTo>
                <a:lnTo>
                  <a:pt x="41148" y="41148"/>
                </a:lnTo>
                <a:lnTo>
                  <a:pt x="44196" y="39624"/>
                </a:lnTo>
                <a:lnTo>
                  <a:pt x="47244" y="36575"/>
                </a:lnTo>
                <a:lnTo>
                  <a:pt x="48768" y="33528"/>
                </a:lnTo>
                <a:lnTo>
                  <a:pt x="50292" y="32004"/>
                </a:lnTo>
                <a:lnTo>
                  <a:pt x="50292" y="24384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654543" y="3361435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0"/>
                </a:moveTo>
                <a:lnTo>
                  <a:pt x="0" y="286512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523480" y="3647947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5">
                <a:moveTo>
                  <a:pt x="131064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523480" y="3361435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5">
                <a:moveTo>
                  <a:pt x="131064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261352" y="3361435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0"/>
                </a:moveTo>
                <a:lnTo>
                  <a:pt x="0" y="286512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261352" y="3576320"/>
            <a:ext cx="262255" cy="71755"/>
          </a:xfrm>
          <a:custGeom>
            <a:avLst/>
            <a:gdLst/>
            <a:ahLst/>
            <a:cxnLst/>
            <a:rect l="l" t="t" r="r" b="b"/>
            <a:pathLst>
              <a:path w="262254" h="71754">
                <a:moveTo>
                  <a:pt x="0" y="71627"/>
                </a:moveTo>
                <a:lnTo>
                  <a:pt x="26212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261352" y="3361435"/>
            <a:ext cx="262255" cy="70485"/>
          </a:xfrm>
          <a:custGeom>
            <a:avLst/>
            <a:gdLst/>
            <a:ahLst/>
            <a:cxnLst/>
            <a:rect l="l" t="t" r="r" b="b"/>
            <a:pathLst>
              <a:path w="262254" h="70485">
                <a:moveTo>
                  <a:pt x="0" y="0"/>
                </a:moveTo>
                <a:lnTo>
                  <a:pt x="262127" y="70103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523480" y="3361435"/>
            <a:ext cx="0" cy="70485"/>
          </a:xfrm>
          <a:custGeom>
            <a:avLst/>
            <a:gdLst/>
            <a:ahLst/>
            <a:cxnLst/>
            <a:rect l="l" t="t" r="r" b="b"/>
            <a:pathLst>
              <a:path h="70485">
                <a:moveTo>
                  <a:pt x="0" y="70103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523480" y="3576320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358888" y="2107183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358888" y="2323592"/>
            <a:ext cx="264160" cy="71755"/>
          </a:xfrm>
          <a:custGeom>
            <a:avLst/>
            <a:gdLst/>
            <a:ahLst/>
            <a:cxnLst/>
            <a:rect l="l" t="t" r="r" b="b"/>
            <a:pathLst>
              <a:path w="264159" h="71755">
                <a:moveTo>
                  <a:pt x="0" y="71627"/>
                </a:moveTo>
                <a:lnTo>
                  <a:pt x="263651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358888" y="2107183"/>
            <a:ext cx="264160" cy="73660"/>
          </a:xfrm>
          <a:custGeom>
            <a:avLst/>
            <a:gdLst/>
            <a:ahLst/>
            <a:cxnLst/>
            <a:rect l="l" t="t" r="r" b="b"/>
            <a:pathLst>
              <a:path w="264159" h="73660">
                <a:moveTo>
                  <a:pt x="0" y="0"/>
                </a:moveTo>
                <a:lnTo>
                  <a:pt x="263651" y="73152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622540" y="2107183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73152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622540" y="2323592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471920" y="2780792"/>
            <a:ext cx="0" cy="289560"/>
          </a:xfrm>
          <a:custGeom>
            <a:avLst/>
            <a:gdLst/>
            <a:ahLst/>
            <a:cxnLst/>
            <a:rect l="l" t="t" r="r" b="b"/>
            <a:pathLst>
              <a:path h="289560">
                <a:moveTo>
                  <a:pt x="0" y="28955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174740" y="2780792"/>
            <a:ext cx="297180" cy="144780"/>
          </a:xfrm>
          <a:custGeom>
            <a:avLst/>
            <a:gdLst/>
            <a:ahLst/>
            <a:cxnLst/>
            <a:rect l="l" t="t" r="r" b="b"/>
            <a:pathLst>
              <a:path w="297179" h="144780">
                <a:moveTo>
                  <a:pt x="297179" y="0"/>
                </a:moveTo>
                <a:lnTo>
                  <a:pt x="0" y="144779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174740" y="2925572"/>
            <a:ext cx="297180" cy="144780"/>
          </a:xfrm>
          <a:custGeom>
            <a:avLst/>
            <a:gdLst/>
            <a:ahLst/>
            <a:cxnLst/>
            <a:rect l="l" t="t" r="r" b="b"/>
            <a:pathLst>
              <a:path w="297179" h="144780">
                <a:moveTo>
                  <a:pt x="297179" y="14477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174740" y="2107183"/>
            <a:ext cx="544195" cy="288290"/>
          </a:xfrm>
          <a:custGeom>
            <a:avLst/>
            <a:gdLst/>
            <a:ahLst/>
            <a:cxnLst/>
            <a:rect l="l" t="t" r="r" b="b"/>
            <a:pathLst>
              <a:path w="544195" h="288289">
                <a:moveTo>
                  <a:pt x="544068" y="0"/>
                </a:moveTo>
                <a:lnTo>
                  <a:pt x="544068" y="288036"/>
                </a:lnTo>
                <a:lnTo>
                  <a:pt x="0" y="288036"/>
                </a:lnTo>
                <a:lnTo>
                  <a:pt x="0" y="0"/>
                </a:lnTo>
                <a:lnTo>
                  <a:pt x="544068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174740" y="2107183"/>
            <a:ext cx="544195" cy="288290"/>
          </a:xfrm>
          <a:custGeom>
            <a:avLst/>
            <a:gdLst/>
            <a:ahLst/>
            <a:cxnLst/>
            <a:rect l="l" t="t" r="r" b="b"/>
            <a:pathLst>
              <a:path w="544195" h="288289">
                <a:moveTo>
                  <a:pt x="544068" y="0"/>
                </a:moveTo>
                <a:lnTo>
                  <a:pt x="544068" y="288036"/>
                </a:lnTo>
                <a:lnTo>
                  <a:pt x="0" y="288036"/>
                </a:lnTo>
                <a:lnTo>
                  <a:pt x="0" y="0"/>
                </a:lnTo>
                <a:lnTo>
                  <a:pt x="544068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656068" y="2780792"/>
            <a:ext cx="0" cy="289560"/>
          </a:xfrm>
          <a:custGeom>
            <a:avLst/>
            <a:gdLst/>
            <a:ahLst/>
            <a:cxnLst/>
            <a:rect l="l" t="t" r="r" b="b"/>
            <a:pathLst>
              <a:path h="289560">
                <a:moveTo>
                  <a:pt x="0" y="28955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358888" y="2780792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297179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358888" y="3070351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297179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162292" y="2780792"/>
            <a:ext cx="196850" cy="144780"/>
          </a:xfrm>
          <a:custGeom>
            <a:avLst/>
            <a:gdLst/>
            <a:ahLst/>
            <a:cxnLst/>
            <a:rect l="l" t="t" r="r" b="b"/>
            <a:pathLst>
              <a:path w="196850" h="144780">
                <a:moveTo>
                  <a:pt x="196596" y="0"/>
                </a:moveTo>
                <a:lnTo>
                  <a:pt x="0" y="144779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162292" y="2925572"/>
            <a:ext cx="196850" cy="144780"/>
          </a:xfrm>
          <a:custGeom>
            <a:avLst/>
            <a:gdLst/>
            <a:ahLst/>
            <a:cxnLst/>
            <a:rect l="l" t="t" r="r" b="b"/>
            <a:pathLst>
              <a:path w="196850" h="144780">
                <a:moveTo>
                  <a:pt x="196596" y="14477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965695" y="2107183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965695" y="2250439"/>
            <a:ext cx="295910" cy="144780"/>
          </a:xfrm>
          <a:custGeom>
            <a:avLst/>
            <a:gdLst/>
            <a:ahLst/>
            <a:cxnLst/>
            <a:rect l="l" t="t" r="r" b="b"/>
            <a:pathLst>
              <a:path w="295909" h="144780">
                <a:moveTo>
                  <a:pt x="0" y="144780"/>
                </a:moveTo>
                <a:lnTo>
                  <a:pt x="295655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965695" y="2107183"/>
            <a:ext cx="295910" cy="143510"/>
          </a:xfrm>
          <a:custGeom>
            <a:avLst/>
            <a:gdLst/>
            <a:ahLst/>
            <a:cxnLst/>
            <a:rect l="l" t="t" r="r" b="b"/>
            <a:pathLst>
              <a:path w="295909" h="143510">
                <a:moveTo>
                  <a:pt x="0" y="0"/>
                </a:moveTo>
                <a:lnTo>
                  <a:pt x="295655" y="143256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249159" y="225196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108204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718807" y="2247392"/>
            <a:ext cx="250190" cy="0"/>
          </a:xfrm>
          <a:custGeom>
            <a:avLst/>
            <a:gdLst/>
            <a:ahLst/>
            <a:cxnLst/>
            <a:rect l="l" t="t" r="r" b="b"/>
            <a:pathLst>
              <a:path w="250190">
                <a:moveTo>
                  <a:pt x="0" y="0"/>
                </a:moveTo>
                <a:lnTo>
                  <a:pt x="24993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467347" y="2925572"/>
            <a:ext cx="688975" cy="0"/>
          </a:xfrm>
          <a:custGeom>
            <a:avLst/>
            <a:gdLst/>
            <a:ahLst/>
            <a:cxnLst/>
            <a:rect l="l" t="t" r="r" b="b"/>
            <a:pathLst>
              <a:path w="688975">
                <a:moveTo>
                  <a:pt x="0" y="0"/>
                </a:moveTo>
                <a:lnTo>
                  <a:pt x="688848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775195" y="2251964"/>
            <a:ext cx="528955" cy="673735"/>
          </a:xfrm>
          <a:custGeom>
            <a:avLst/>
            <a:gdLst/>
            <a:ahLst/>
            <a:cxnLst/>
            <a:rect l="l" t="t" r="r" b="b"/>
            <a:pathLst>
              <a:path w="528954" h="673735">
                <a:moveTo>
                  <a:pt x="528827" y="0"/>
                </a:moveTo>
                <a:lnTo>
                  <a:pt x="528827" y="245364"/>
                </a:lnTo>
                <a:lnTo>
                  <a:pt x="0" y="245364"/>
                </a:lnTo>
                <a:lnTo>
                  <a:pt x="0" y="673608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470908" y="433527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018023" y="4335271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66208" y="5022596"/>
            <a:ext cx="99060" cy="48895"/>
          </a:xfrm>
          <a:custGeom>
            <a:avLst/>
            <a:gdLst/>
            <a:ahLst/>
            <a:cxnLst/>
            <a:rect l="l" t="t" r="r" b="b"/>
            <a:pathLst>
              <a:path w="99060" h="48895">
                <a:moveTo>
                  <a:pt x="0" y="0"/>
                </a:moveTo>
                <a:lnTo>
                  <a:pt x="48767" y="48767"/>
                </a:lnTo>
                <a:lnTo>
                  <a:pt x="99059" y="0"/>
                </a:lnTo>
                <a:lnTo>
                  <a:pt x="0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014976" y="492505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97536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467859" y="4455667"/>
            <a:ext cx="91440" cy="713740"/>
          </a:xfrm>
          <a:custGeom>
            <a:avLst/>
            <a:gdLst/>
            <a:ahLst/>
            <a:cxnLst/>
            <a:rect l="l" t="t" r="r" b="b"/>
            <a:pathLst>
              <a:path w="91439" h="713739">
                <a:moveTo>
                  <a:pt x="0" y="0"/>
                </a:moveTo>
                <a:lnTo>
                  <a:pt x="91439" y="0"/>
                </a:lnTo>
                <a:lnTo>
                  <a:pt x="91439" y="713232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558288" y="2341879"/>
            <a:ext cx="551815" cy="341630"/>
          </a:xfrm>
          <a:custGeom>
            <a:avLst/>
            <a:gdLst/>
            <a:ahLst/>
            <a:cxnLst/>
            <a:rect l="l" t="t" r="r" b="b"/>
            <a:pathLst>
              <a:path w="551814" h="341630">
                <a:moveTo>
                  <a:pt x="551688" y="0"/>
                </a:moveTo>
                <a:lnTo>
                  <a:pt x="551688" y="341375"/>
                </a:lnTo>
                <a:lnTo>
                  <a:pt x="0" y="341375"/>
                </a:lnTo>
                <a:lnTo>
                  <a:pt x="0" y="0"/>
                </a:lnTo>
                <a:lnTo>
                  <a:pt x="551688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425700" y="2491232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58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850895" y="1971548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331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802127" y="2683255"/>
            <a:ext cx="5080" cy="2409825"/>
          </a:xfrm>
          <a:custGeom>
            <a:avLst/>
            <a:gdLst/>
            <a:ahLst/>
            <a:cxnLst/>
            <a:rect l="l" t="t" r="r" b="b"/>
            <a:pathLst>
              <a:path w="5080" h="2409825">
                <a:moveTo>
                  <a:pt x="0" y="0"/>
                </a:moveTo>
                <a:lnTo>
                  <a:pt x="4572" y="2409444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504691" y="5281676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509264" y="5446267"/>
            <a:ext cx="810895" cy="0"/>
          </a:xfrm>
          <a:custGeom>
            <a:avLst/>
            <a:gdLst/>
            <a:ahLst/>
            <a:cxnLst/>
            <a:rect l="l" t="t" r="r" b="b"/>
            <a:pathLst>
              <a:path w="810895">
                <a:moveTo>
                  <a:pt x="0" y="0"/>
                </a:moveTo>
                <a:lnTo>
                  <a:pt x="810768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467859" y="4573015"/>
            <a:ext cx="320040" cy="596265"/>
          </a:xfrm>
          <a:custGeom>
            <a:avLst/>
            <a:gdLst/>
            <a:ahLst/>
            <a:cxnLst/>
            <a:rect l="l" t="t" r="r" b="b"/>
            <a:pathLst>
              <a:path w="320039" h="596264">
                <a:moveTo>
                  <a:pt x="0" y="0"/>
                </a:moveTo>
                <a:lnTo>
                  <a:pt x="320039" y="0"/>
                </a:lnTo>
                <a:lnTo>
                  <a:pt x="320039" y="595884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864100" y="4573015"/>
            <a:ext cx="152400" cy="596265"/>
          </a:xfrm>
          <a:custGeom>
            <a:avLst/>
            <a:gdLst/>
            <a:ahLst/>
            <a:cxnLst/>
            <a:rect l="l" t="t" r="r" b="b"/>
            <a:pathLst>
              <a:path w="152400" h="596264">
                <a:moveTo>
                  <a:pt x="152400" y="0"/>
                </a:moveTo>
                <a:lnTo>
                  <a:pt x="0" y="0"/>
                </a:lnTo>
                <a:lnTo>
                  <a:pt x="0" y="595884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467859" y="4871720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245100" y="4559300"/>
            <a:ext cx="1295400" cy="685800"/>
          </a:xfrm>
          <a:custGeom>
            <a:avLst/>
            <a:gdLst/>
            <a:ahLst/>
            <a:cxnLst/>
            <a:rect l="l" t="t" r="r" b="b"/>
            <a:pathLst>
              <a:path w="1295400" h="685800">
                <a:moveTo>
                  <a:pt x="0" y="685800"/>
                </a:moveTo>
                <a:lnTo>
                  <a:pt x="1281683" y="685800"/>
                </a:lnTo>
                <a:lnTo>
                  <a:pt x="1281683" y="1524"/>
                </a:lnTo>
                <a:lnTo>
                  <a:pt x="1295400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245100" y="4498340"/>
            <a:ext cx="1493520" cy="899160"/>
          </a:xfrm>
          <a:custGeom>
            <a:avLst/>
            <a:gdLst/>
            <a:ahLst/>
            <a:cxnLst/>
            <a:rect l="l" t="t" r="r" b="b"/>
            <a:pathLst>
              <a:path w="1493520" h="899160">
                <a:moveTo>
                  <a:pt x="0" y="899160"/>
                </a:moveTo>
                <a:lnTo>
                  <a:pt x="1493520" y="899160"/>
                </a:lnTo>
                <a:lnTo>
                  <a:pt x="149352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980680" y="2261107"/>
            <a:ext cx="0" cy="2032635"/>
          </a:xfrm>
          <a:custGeom>
            <a:avLst/>
            <a:gdLst/>
            <a:ahLst/>
            <a:cxnLst/>
            <a:rect l="l" t="t" r="r" b="b"/>
            <a:pathLst>
              <a:path h="2032635">
                <a:moveTo>
                  <a:pt x="0" y="0"/>
                </a:moveTo>
                <a:lnTo>
                  <a:pt x="0" y="2032254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980680" y="4355846"/>
            <a:ext cx="0" cy="1619250"/>
          </a:xfrm>
          <a:custGeom>
            <a:avLst/>
            <a:gdLst/>
            <a:ahLst/>
            <a:cxnLst/>
            <a:rect l="l" t="t" r="r" b="b"/>
            <a:pathLst>
              <a:path h="1619250">
                <a:moveTo>
                  <a:pt x="0" y="0"/>
                </a:moveTo>
                <a:lnTo>
                  <a:pt x="0" y="161925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502155" y="5975096"/>
            <a:ext cx="6494145" cy="0"/>
          </a:xfrm>
          <a:custGeom>
            <a:avLst/>
            <a:gdLst/>
            <a:ahLst/>
            <a:cxnLst/>
            <a:rect l="l" t="t" r="r" b="b"/>
            <a:pathLst>
              <a:path w="6494145">
                <a:moveTo>
                  <a:pt x="6493764" y="0"/>
                </a:moveTo>
                <a:lnTo>
                  <a:pt x="0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489963" y="3593084"/>
            <a:ext cx="0" cy="2399030"/>
          </a:xfrm>
          <a:custGeom>
            <a:avLst/>
            <a:gdLst/>
            <a:ahLst/>
            <a:cxnLst/>
            <a:rect l="l" t="t" r="r" b="b"/>
            <a:pathLst>
              <a:path h="2399029">
                <a:moveTo>
                  <a:pt x="0" y="2398776"/>
                </a:moveTo>
                <a:lnTo>
                  <a:pt x="0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489963" y="3593084"/>
            <a:ext cx="2072639" cy="0"/>
          </a:xfrm>
          <a:custGeom>
            <a:avLst/>
            <a:gdLst/>
            <a:ahLst/>
            <a:cxnLst/>
            <a:rect l="l" t="t" r="r" b="b"/>
            <a:pathLst>
              <a:path w="2072639">
                <a:moveTo>
                  <a:pt x="0" y="0"/>
                </a:moveTo>
                <a:lnTo>
                  <a:pt x="2072639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488439" y="329895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254500" y="2919476"/>
            <a:ext cx="1331214" cy="3061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769100" y="4318508"/>
            <a:ext cx="1211580" cy="12700"/>
          </a:xfrm>
          <a:custGeom>
            <a:avLst/>
            <a:gdLst/>
            <a:ahLst/>
            <a:cxnLst/>
            <a:rect l="l" t="t" r="r" b="b"/>
            <a:pathLst>
              <a:path w="1211579" h="12700">
                <a:moveTo>
                  <a:pt x="0" y="12191"/>
                </a:moveTo>
                <a:lnTo>
                  <a:pt x="1211579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654543" y="3497071"/>
            <a:ext cx="326390" cy="0"/>
          </a:xfrm>
          <a:custGeom>
            <a:avLst/>
            <a:gdLst/>
            <a:ahLst/>
            <a:cxnLst/>
            <a:rect l="l" t="t" r="r" b="b"/>
            <a:pathLst>
              <a:path w="326390">
                <a:moveTo>
                  <a:pt x="0" y="0"/>
                </a:moveTo>
                <a:lnTo>
                  <a:pt x="326135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654543" y="2925572"/>
            <a:ext cx="334010" cy="0"/>
          </a:xfrm>
          <a:custGeom>
            <a:avLst/>
            <a:gdLst/>
            <a:ahLst/>
            <a:cxnLst/>
            <a:rect l="l" t="t" r="r" b="b"/>
            <a:pathLst>
              <a:path w="334009">
                <a:moveTo>
                  <a:pt x="0" y="0"/>
                </a:moveTo>
                <a:lnTo>
                  <a:pt x="333755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755128" y="225653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611627" y="5981191"/>
            <a:ext cx="26034" cy="173990"/>
          </a:xfrm>
          <a:custGeom>
            <a:avLst/>
            <a:gdLst/>
            <a:ahLst/>
            <a:cxnLst/>
            <a:rect l="l" t="t" r="r" b="b"/>
            <a:pathLst>
              <a:path w="26035" h="173989">
                <a:moveTo>
                  <a:pt x="0" y="173736"/>
                </a:moveTo>
                <a:lnTo>
                  <a:pt x="0" y="0"/>
                </a:lnTo>
                <a:lnTo>
                  <a:pt x="25908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809491" y="2133092"/>
            <a:ext cx="586740" cy="1424940"/>
          </a:xfrm>
          <a:custGeom>
            <a:avLst/>
            <a:gdLst/>
            <a:ahLst/>
            <a:cxnLst/>
            <a:rect l="l" t="t" r="r" b="b"/>
            <a:pathLst>
              <a:path w="586739" h="1424939">
                <a:moveTo>
                  <a:pt x="586739" y="0"/>
                </a:moveTo>
                <a:lnTo>
                  <a:pt x="586739" y="1424940"/>
                </a:lnTo>
                <a:lnTo>
                  <a:pt x="0" y="1424940"/>
                </a:lnTo>
                <a:lnTo>
                  <a:pt x="0" y="0"/>
                </a:lnTo>
                <a:lnTo>
                  <a:pt x="586739" y="0"/>
                </a:lnTo>
                <a:close/>
              </a:path>
            </a:pathLst>
          </a:custGeom>
          <a:solidFill>
            <a:srgbClr val="373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809491" y="2133092"/>
            <a:ext cx="586740" cy="1424940"/>
          </a:xfrm>
          <a:custGeom>
            <a:avLst/>
            <a:gdLst/>
            <a:ahLst/>
            <a:cxnLst/>
            <a:rect l="l" t="t" r="r" b="b"/>
            <a:pathLst>
              <a:path w="586739" h="1424939">
                <a:moveTo>
                  <a:pt x="586739" y="0"/>
                </a:moveTo>
                <a:lnTo>
                  <a:pt x="586739" y="1424940"/>
                </a:lnTo>
                <a:lnTo>
                  <a:pt x="0" y="1424940"/>
                </a:lnTo>
                <a:lnTo>
                  <a:pt x="0" y="0"/>
                </a:lnTo>
                <a:lnTo>
                  <a:pt x="586739" y="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443476" y="5981191"/>
            <a:ext cx="0" cy="177165"/>
          </a:xfrm>
          <a:custGeom>
            <a:avLst/>
            <a:gdLst/>
            <a:ahLst/>
            <a:cxnLst/>
            <a:rect l="l" t="t" r="r" b="b"/>
            <a:pathLst>
              <a:path h="177164">
                <a:moveTo>
                  <a:pt x="0" y="0"/>
                </a:moveTo>
                <a:lnTo>
                  <a:pt x="0" y="176784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087871" y="5981191"/>
            <a:ext cx="26034" cy="3175"/>
          </a:xfrm>
          <a:custGeom>
            <a:avLst/>
            <a:gdLst/>
            <a:ahLst/>
            <a:cxnLst/>
            <a:rect l="l" t="t" r="r" b="b"/>
            <a:pathLst>
              <a:path w="26035" h="3175">
                <a:moveTo>
                  <a:pt x="25907" y="3048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100064" y="5975096"/>
            <a:ext cx="0" cy="180340"/>
          </a:xfrm>
          <a:custGeom>
            <a:avLst/>
            <a:gdLst/>
            <a:ahLst/>
            <a:cxnLst/>
            <a:rect l="l" t="t" r="r" b="b"/>
            <a:pathLst>
              <a:path h="180339">
                <a:moveTo>
                  <a:pt x="0" y="0"/>
                </a:moveTo>
                <a:lnTo>
                  <a:pt x="0" y="179832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380991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329176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277359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225544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173728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121911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070096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018279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966464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914647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862832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811015" y="2870707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0"/>
                </a:moveTo>
                <a:lnTo>
                  <a:pt x="0" y="25908"/>
                </a:lnTo>
                <a:lnTo>
                  <a:pt x="25908" y="25908"/>
                </a:lnTo>
                <a:lnTo>
                  <a:pt x="25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806700" y="5092700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>
                <a:moveTo>
                  <a:pt x="167640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974595" y="6165596"/>
            <a:ext cx="1285240" cy="370840"/>
          </a:xfrm>
          <a:custGeom>
            <a:avLst/>
            <a:gdLst/>
            <a:ahLst/>
            <a:cxnLst/>
            <a:rect l="l" t="t" r="r" b="b"/>
            <a:pathLst>
              <a:path w="1285239" h="370840">
                <a:moveTo>
                  <a:pt x="1284732" y="0"/>
                </a:moveTo>
                <a:lnTo>
                  <a:pt x="1284732" y="370331"/>
                </a:lnTo>
                <a:lnTo>
                  <a:pt x="0" y="370331"/>
                </a:lnTo>
                <a:lnTo>
                  <a:pt x="0" y="0"/>
                </a:lnTo>
                <a:lnTo>
                  <a:pt x="1284732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974595" y="6165596"/>
            <a:ext cx="1285240" cy="370840"/>
          </a:xfrm>
          <a:custGeom>
            <a:avLst/>
            <a:gdLst/>
            <a:ahLst/>
            <a:cxnLst/>
            <a:rect l="l" t="t" r="r" b="b"/>
            <a:pathLst>
              <a:path w="1285239" h="370840">
                <a:moveTo>
                  <a:pt x="1284732" y="0"/>
                </a:moveTo>
                <a:lnTo>
                  <a:pt x="1284732" y="370331"/>
                </a:lnTo>
                <a:lnTo>
                  <a:pt x="0" y="370331"/>
                </a:lnTo>
                <a:lnTo>
                  <a:pt x="0" y="0"/>
                </a:lnTo>
                <a:lnTo>
                  <a:pt x="1284732" y="0"/>
                </a:lnTo>
                <a:close/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879596" y="6165596"/>
            <a:ext cx="1132840" cy="370840"/>
          </a:xfrm>
          <a:custGeom>
            <a:avLst/>
            <a:gdLst/>
            <a:ahLst/>
            <a:cxnLst/>
            <a:rect l="l" t="t" r="r" b="b"/>
            <a:pathLst>
              <a:path w="1132839" h="370840">
                <a:moveTo>
                  <a:pt x="1132331" y="0"/>
                </a:moveTo>
                <a:lnTo>
                  <a:pt x="1132331" y="370331"/>
                </a:lnTo>
                <a:lnTo>
                  <a:pt x="0" y="370331"/>
                </a:lnTo>
                <a:lnTo>
                  <a:pt x="0" y="0"/>
                </a:lnTo>
                <a:lnTo>
                  <a:pt x="1132331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879596" y="6165596"/>
            <a:ext cx="1132840" cy="370840"/>
          </a:xfrm>
          <a:custGeom>
            <a:avLst/>
            <a:gdLst/>
            <a:ahLst/>
            <a:cxnLst/>
            <a:rect l="l" t="t" r="r" b="b"/>
            <a:pathLst>
              <a:path w="1132839" h="370840">
                <a:moveTo>
                  <a:pt x="1132331" y="0"/>
                </a:moveTo>
                <a:lnTo>
                  <a:pt x="1132331" y="370331"/>
                </a:lnTo>
                <a:lnTo>
                  <a:pt x="0" y="370331"/>
                </a:lnTo>
                <a:lnTo>
                  <a:pt x="0" y="0"/>
                </a:lnTo>
                <a:lnTo>
                  <a:pt x="1132331" y="0"/>
                </a:lnTo>
                <a:close/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555996" y="6165596"/>
            <a:ext cx="1132840" cy="370840"/>
          </a:xfrm>
          <a:custGeom>
            <a:avLst/>
            <a:gdLst/>
            <a:ahLst/>
            <a:cxnLst/>
            <a:rect l="l" t="t" r="r" b="b"/>
            <a:pathLst>
              <a:path w="1132840" h="370840">
                <a:moveTo>
                  <a:pt x="1132331" y="0"/>
                </a:moveTo>
                <a:lnTo>
                  <a:pt x="1132331" y="370331"/>
                </a:lnTo>
                <a:lnTo>
                  <a:pt x="0" y="370331"/>
                </a:lnTo>
                <a:lnTo>
                  <a:pt x="0" y="0"/>
                </a:lnTo>
                <a:lnTo>
                  <a:pt x="1132331" y="0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555996" y="6165596"/>
            <a:ext cx="1132840" cy="370840"/>
          </a:xfrm>
          <a:custGeom>
            <a:avLst/>
            <a:gdLst/>
            <a:ahLst/>
            <a:cxnLst/>
            <a:rect l="l" t="t" r="r" b="b"/>
            <a:pathLst>
              <a:path w="1132840" h="370840">
                <a:moveTo>
                  <a:pt x="1132331" y="0"/>
                </a:moveTo>
                <a:lnTo>
                  <a:pt x="1132331" y="370331"/>
                </a:lnTo>
                <a:lnTo>
                  <a:pt x="0" y="370331"/>
                </a:lnTo>
                <a:lnTo>
                  <a:pt x="0" y="0"/>
                </a:lnTo>
                <a:lnTo>
                  <a:pt x="1132331" y="0"/>
                </a:lnTo>
                <a:close/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568700" y="2425700"/>
            <a:ext cx="0" cy="1143000"/>
          </a:xfrm>
          <a:custGeom>
            <a:avLst/>
            <a:gdLst/>
            <a:ahLst/>
            <a:cxnLst/>
            <a:rect l="l" t="t" r="r" b="b"/>
            <a:pathLst>
              <a:path h="1143000">
                <a:moveTo>
                  <a:pt x="0" y="1143000"/>
                </a:moveTo>
                <a:lnTo>
                  <a:pt x="0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568700" y="32639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483100" y="49403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966208" y="2191004"/>
            <a:ext cx="177165" cy="143510"/>
          </a:xfrm>
          <a:custGeom>
            <a:avLst/>
            <a:gdLst/>
            <a:ahLst/>
            <a:cxnLst/>
            <a:rect l="l" t="t" r="r" b="b"/>
            <a:pathLst>
              <a:path w="177164" h="143510">
                <a:moveTo>
                  <a:pt x="176783" y="71627"/>
                </a:moveTo>
                <a:lnTo>
                  <a:pt x="175259" y="60959"/>
                </a:lnTo>
                <a:lnTo>
                  <a:pt x="173736" y="51815"/>
                </a:lnTo>
                <a:lnTo>
                  <a:pt x="169163" y="44195"/>
                </a:lnTo>
                <a:lnTo>
                  <a:pt x="164591" y="35051"/>
                </a:lnTo>
                <a:lnTo>
                  <a:pt x="158495" y="27431"/>
                </a:lnTo>
                <a:lnTo>
                  <a:pt x="150875" y="19812"/>
                </a:lnTo>
                <a:lnTo>
                  <a:pt x="141731" y="13715"/>
                </a:lnTo>
                <a:lnTo>
                  <a:pt x="131063" y="9143"/>
                </a:lnTo>
                <a:lnTo>
                  <a:pt x="121919" y="4571"/>
                </a:lnTo>
                <a:lnTo>
                  <a:pt x="111251" y="3047"/>
                </a:lnTo>
                <a:lnTo>
                  <a:pt x="99059" y="0"/>
                </a:lnTo>
                <a:lnTo>
                  <a:pt x="76200" y="0"/>
                </a:lnTo>
                <a:lnTo>
                  <a:pt x="62483" y="3047"/>
                </a:lnTo>
                <a:lnTo>
                  <a:pt x="53339" y="4571"/>
                </a:lnTo>
                <a:lnTo>
                  <a:pt x="42671" y="9143"/>
                </a:lnTo>
                <a:lnTo>
                  <a:pt x="10667" y="35051"/>
                </a:lnTo>
                <a:lnTo>
                  <a:pt x="6095" y="44195"/>
                </a:lnTo>
                <a:lnTo>
                  <a:pt x="1524" y="51815"/>
                </a:lnTo>
                <a:lnTo>
                  <a:pt x="0" y="60959"/>
                </a:lnTo>
                <a:lnTo>
                  <a:pt x="0" y="80771"/>
                </a:lnTo>
                <a:lnTo>
                  <a:pt x="16763" y="115823"/>
                </a:lnTo>
                <a:lnTo>
                  <a:pt x="53339" y="137159"/>
                </a:lnTo>
                <a:lnTo>
                  <a:pt x="62483" y="141731"/>
                </a:lnTo>
                <a:lnTo>
                  <a:pt x="76200" y="143256"/>
                </a:lnTo>
                <a:lnTo>
                  <a:pt x="99059" y="143256"/>
                </a:lnTo>
                <a:lnTo>
                  <a:pt x="111251" y="141731"/>
                </a:lnTo>
                <a:lnTo>
                  <a:pt x="121919" y="137159"/>
                </a:lnTo>
                <a:lnTo>
                  <a:pt x="131063" y="132587"/>
                </a:lnTo>
                <a:lnTo>
                  <a:pt x="141731" y="128015"/>
                </a:lnTo>
                <a:lnTo>
                  <a:pt x="150875" y="121919"/>
                </a:lnTo>
                <a:lnTo>
                  <a:pt x="158495" y="115823"/>
                </a:lnTo>
                <a:lnTo>
                  <a:pt x="164591" y="108203"/>
                </a:lnTo>
                <a:lnTo>
                  <a:pt x="173736" y="89915"/>
                </a:lnTo>
                <a:lnTo>
                  <a:pt x="176783" y="7162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966208" y="2191004"/>
            <a:ext cx="177165" cy="143510"/>
          </a:xfrm>
          <a:custGeom>
            <a:avLst/>
            <a:gdLst/>
            <a:ahLst/>
            <a:cxnLst/>
            <a:rect l="l" t="t" r="r" b="b"/>
            <a:pathLst>
              <a:path w="177164" h="143510">
                <a:moveTo>
                  <a:pt x="176783" y="71627"/>
                </a:moveTo>
                <a:lnTo>
                  <a:pt x="175259" y="60959"/>
                </a:lnTo>
                <a:lnTo>
                  <a:pt x="173736" y="51815"/>
                </a:lnTo>
                <a:lnTo>
                  <a:pt x="169163" y="44195"/>
                </a:lnTo>
                <a:lnTo>
                  <a:pt x="164591" y="35051"/>
                </a:lnTo>
                <a:lnTo>
                  <a:pt x="158495" y="27431"/>
                </a:lnTo>
                <a:lnTo>
                  <a:pt x="150875" y="19812"/>
                </a:lnTo>
                <a:lnTo>
                  <a:pt x="141731" y="13715"/>
                </a:lnTo>
                <a:lnTo>
                  <a:pt x="131063" y="9143"/>
                </a:lnTo>
                <a:lnTo>
                  <a:pt x="121919" y="4571"/>
                </a:lnTo>
                <a:lnTo>
                  <a:pt x="111251" y="3047"/>
                </a:lnTo>
                <a:lnTo>
                  <a:pt x="99059" y="0"/>
                </a:lnTo>
                <a:lnTo>
                  <a:pt x="76200" y="0"/>
                </a:lnTo>
                <a:lnTo>
                  <a:pt x="62483" y="3047"/>
                </a:lnTo>
                <a:lnTo>
                  <a:pt x="53339" y="4571"/>
                </a:lnTo>
                <a:lnTo>
                  <a:pt x="42671" y="9143"/>
                </a:lnTo>
                <a:lnTo>
                  <a:pt x="10667" y="35051"/>
                </a:lnTo>
                <a:lnTo>
                  <a:pt x="6095" y="44195"/>
                </a:lnTo>
                <a:lnTo>
                  <a:pt x="1524" y="51815"/>
                </a:lnTo>
                <a:lnTo>
                  <a:pt x="0" y="60959"/>
                </a:lnTo>
                <a:lnTo>
                  <a:pt x="0" y="80771"/>
                </a:lnTo>
                <a:lnTo>
                  <a:pt x="16763" y="115823"/>
                </a:lnTo>
                <a:lnTo>
                  <a:pt x="53339" y="137159"/>
                </a:lnTo>
                <a:lnTo>
                  <a:pt x="62483" y="141731"/>
                </a:lnTo>
                <a:lnTo>
                  <a:pt x="76200" y="143256"/>
                </a:lnTo>
                <a:lnTo>
                  <a:pt x="99059" y="143256"/>
                </a:lnTo>
                <a:lnTo>
                  <a:pt x="111251" y="141731"/>
                </a:lnTo>
                <a:lnTo>
                  <a:pt x="121919" y="137159"/>
                </a:lnTo>
                <a:lnTo>
                  <a:pt x="131063" y="132587"/>
                </a:lnTo>
                <a:lnTo>
                  <a:pt x="141731" y="128015"/>
                </a:lnTo>
                <a:lnTo>
                  <a:pt x="150875" y="121919"/>
                </a:lnTo>
                <a:lnTo>
                  <a:pt x="158495" y="115823"/>
                </a:lnTo>
                <a:lnTo>
                  <a:pt x="164591" y="108203"/>
                </a:lnTo>
                <a:lnTo>
                  <a:pt x="173736" y="89915"/>
                </a:lnTo>
                <a:lnTo>
                  <a:pt x="176783" y="71627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966208" y="2191004"/>
            <a:ext cx="177165" cy="143510"/>
          </a:xfrm>
          <a:custGeom>
            <a:avLst/>
            <a:gdLst/>
            <a:ahLst/>
            <a:cxnLst/>
            <a:rect l="l" t="t" r="r" b="b"/>
            <a:pathLst>
              <a:path w="177164" h="143510">
                <a:moveTo>
                  <a:pt x="176783" y="71627"/>
                </a:moveTo>
                <a:lnTo>
                  <a:pt x="175259" y="60959"/>
                </a:lnTo>
                <a:lnTo>
                  <a:pt x="173736" y="51815"/>
                </a:lnTo>
                <a:lnTo>
                  <a:pt x="169163" y="44195"/>
                </a:lnTo>
                <a:lnTo>
                  <a:pt x="164591" y="35051"/>
                </a:lnTo>
                <a:lnTo>
                  <a:pt x="158495" y="27431"/>
                </a:lnTo>
                <a:lnTo>
                  <a:pt x="150875" y="19812"/>
                </a:lnTo>
                <a:lnTo>
                  <a:pt x="141731" y="13715"/>
                </a:lnTo>
                <a:lnTo>
                  <a:pt x="131063" y="9143"/>
                </a:lnTo>
                <a:lnTo>
                  <a:pt x="121919" y="4571"/>
                </a:lnTo>
                <a:lnTo>
                  <a:pt x="111251" y="3047"/>
                </a:lnTo>
                <a:lnTo>
                  <a:pt x="99059" y="0"/>
                </a:lnTo>
                <a:lnTo>
                  <a:pt x="76200" y="0"/>
                </a:lnTo>
                <a:lnTo>
                  <a:pt x="62483" y="3047"/>
                </a:lnTo>
                <a:lnTo>
                  <a:pt x="53339" y="4571"/>
                </a:lnTo>
                <a:lnTo>
                  <a:pt x="42671" y="9143"/>
                </a:lnTo>
                <a:lnTo>
                  <a:pt x="10667" y="35051"/>
                </a:lnTo>
                <a:lnTo>
                  <a:pt x="6095" y="44195"/>
                </a:lnTo>
                <a:lnTo>
                  <a:pt x="1524" y="51815"/>
                </a:lnTo>
                <a:lnTo>
                  <a:pt x="0" y="60959"/>
                </a:lnTo>
                <a:lnTo>
                  <a:pt x="0" y="80771"/>
                </a:lnTo>
                <a:lnTo>
                  <a:pt x="16763" y="115823"/>
                </a:lnTo>
                <a:lnTo>
                  <a:pt x="53339" y="137159"/>
                </a:lnTo>
                <a:lnTo>
                  <a:pt x="62483" y="141731"/>
                </a:lnTo>
                <a:lnTo>
                  <a:pt x="76200" y="143256"/>
                </a:lnTo>
                <a:lnTo>
                  <a:pt x="99059" y="143256"/>
                </a:lnTo>
                <a:lnTo>
                  <a:pt x="111251" y="141731"/>
                </a:lnTo>
                <a:lnTo>
                  <a:pt x="121919" y="137159"/>
                </a:lnTo>
                <a:lnTo>
                  <a:pt x="131063" y="132587"/>
                </a:lnTo>
                <a:lnTo>
                  <a:pt x="141731" y="128015"/>
                </a:lnTo>
                <a:lnTo>
                  <a:pt x="150875" y="121919"/>
                </a:lnTo>
                <a:lnTo>
                  <a:pt x="158495" y="115823"/>
                </a:lnTo>
                <a:lnTo>
                  <a:pt x="164591" y="108203"/>
                </a:lnTo>
                <a:lnTo>
                  <a:pt x="173736" y="89915"/>
                </a:lnTo>
                <a:lnTo>
                  <a:pt x="176783" y="71627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966208" y="2191004"/>
            <a:ext cx="177165" cy="143510"/>
          </a:xfrm>
          <a:custGeom>
            <a:avLst/>
            <a:gdLst/>
            <a:ahLst/>
            <a:cxnLst/>
            <a:rect l="l" t="t" r="r" b="b"/>
            <a:pathLst>
              <a:path w="177164" h="143510">
                <a:moveTo>
                  <a:pt x="176783" y="71627"/>
                </a:moveTo>
                <a:lnTo>
                  <a:pt x="175259" y="60959"/>
                </a:lnTo>
                <a:lnTo>
                  <a:pt x="173736" y="51815"/>
                </a:lnTo>
                <a:lnTo>
                  <a:pt x="169163" y="44195"/>
                </a:lnTo>
                <a:lnTo>
                  <a:pt x="164591" y="35051"/>
                </a:lnTo>
                <a:lnTo>
                  <a:pt x="158495" y="27431"/>
                </a:lnTo>
                <a:lnTo>
                  <a:pt x="150875" y="19812"/>
                </a:lnTo>
                <a:lnTo>
                  <a:pt x="141731" y="13715"/>
                </a:lnTo>
                <a:lnTo>
                  <a:pt x="131063" y="9143"/>
                </a:lnTo>
                <a:lnTo>
                  <a:pt x="121919" y="4571"/>
                </a:lnTo>
                <a:lnTo>
                  <a:pt x="111251" y="3047"/>
                </a:lnTo>
                <a:lnTo>
                  <a:pt x="99059" y="0"/>
                </a:lnTo>
                <a:lnTo>
                  <a:pt x="76200" y="0"/>
                </a:lnTo>
                <a:lnTo>
                  <a:pt x="62483" y="3047"/>
                </a:lnTo>
                <a:lnTo>
                  <a:pt x="53339" y="4571"/>
                </a:lnTo>
                <a:lnTo>
                  <a:pt x="42671" y="9143"/>
                </a:lnTo>
                <a:lnTo>
                  <a:pt x="10667" y="35051"/>
                </a:lnTo>
                <a:lnTo>
                  <a:pt x="6095" y="44195"/>
                </a:lnTo>
                <a:lnTo>
                  <a:pt x="1524" y="51815"/>
                </a:lnTo>
                <a:lnTo>
                  <a:pt x="0" y="60959"/>
                </a:lnTo>
                <a:lnTo>
                  <a:pt x="0" y="80771"/>
                </a:lnTo>
                <a:lnTo>
                  <a:pt x="16763" y="115823"/>
                </a:lnTo>
                <a:lnTo>
                  <a:pt x="53339" y="137159"/>
                </a:lnTo>
                <a:lnTo>
                  <a:pt x="62483" y="141731"/>
                </a:lnTo>
                <a:lnTo>
                  <a:pt x="76200" y="143256"/>
                </a:lnTo>
                <a:lnTo>
                  <a:pt x="99059" y="143256"/>
                </a:lnTo>
                <a:lnTo>
                  <a:pt x="111251" y="141731"/>
                </a:lnTo>
                <a:lnTo>
                  <a:pt x="121919" y="137159"/>
                </a:lnTo>
                <a:lnTo>
                  <a:pt x="131063" y="132587"/>
                </a:lnTo>
                <a:lnTo>
                  <a:pt x="141731" y="128015"/>
                </a:lnTo>
                <a:lnTo>
                  <a:pt x="150875" y="121919"/>
                </a:lnTo>
                <a:lnTo>
                  <a:pt x="158495" y="115823"/>
                </a:lnTo>
                <a:lnTo>
                  <a:pt x="164591" y="108203"/>
                </a:lnTo>
                <a:lnTo>
                  <a:pt x="173736" y="89915"/>
                </a:lnTo>
                <a:lnTo>
                  <a:pt x="176783" y="71627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048503" y="2143760"/>
            <a:ext cx="135890" cy="247015"/>
          </a:xfrm>
          <a:custGeom>
            <a:avLst/>
            <a:gdLst/>
            <a:ahLst/>
            <a:cxnLst/>
            <a:rect l="l" t="t" r="r" b="b"/>
            <a:pathLst>
              <a:path w="135889" h="247014">
                <a:moveTo>
                  <a:pt x="135636" y="0"/>
                </a:moveTo>
                <a:lnTo>
                  <a:pt x="135636" y="246888"/>
                </a:lnTo>
                <a:lnTo>
                  <a:pt x="0" y="246888"/>
                </a:lnTo>
                <a:lnTo>
                  <a:pt x="0" y="0"/>
                </a:lnTo>
                <a:lnTo>
                  <a:pt x="135636" y="0"/>
                </a:lnTo>
                <a:close/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048503" y="2143760"/>
            <a:ext cx="135890" cy="247015"/>
          </a:xfrm>
          <a:custGeom>
            <a:avLst/>
            <a:gdLst/>
            <a:ahLst/>
            <a:cxnLst/>
            <a:rect l="l" t="t" r="r" b="b"/>
            <a:pathLst>
              <a:path w="135889" h="247014">
                <a:moveTo>
                  <a:pt x="0" y="0"/>
                </a:moveTo>
                <a:lnTo>
                  <a:pt x="0" y="246888"/>
                </a:lnTo>
                <a:lnTo>
                  <a:pt x="135636" y="246888"/>
                </a:lnTo>
                <a:lnTo>
                  <a:pt x="135636" y="0"/>
                </a:lnTo>
                <a:lnTo>
                  <a:pt x="0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048503" y="2143760"/>
            <a:ext cx="135890" cy="247015"/>
          </a:xfrm>
          <a:custGeom>
            <a:avLst/>
            <a:gdLst/>
            <a:ahLst/>
            <a:cxnLst/>
            <a:rect l="l" t="t" r="r" b="b"/>
            <a:pathLst>
              <a:path w="135889" h="247014">
                <a:moveTo>
                  <a:pt x="135636" y="0"/>
                </a:moveTo>
                <a:lnTo>
                  <a:pt x="135636" y="246888"/>
                </a:lnTo>
                <a:lnTo>
                  <a:pt x="0" y="246888"/>
                </a:lnTo>
                <a:lnTo>
                  <a:pt x="0" y="0"/>
                </a:lnTo>
                <a:lnTo>
                  <a:pt x="135636" y="0"/>
                </a:lnTo>
                <a:close/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184140" y="214376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244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425700" y="55499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079495" y="5174996"/>
            <a:ext cx="407034" cy="407034"/>
          </a:xfrm>
          <a:custGeom>
            <a:avLst/>
            <a:gdLst/>
            <a:ahLst/>
            <a:cxnLst/>
            <a:rect l="l" t="t" r="r" b="b"/>
            <a:pathLst>
              <a:path w="407035" h="407035">
                <a:moveTo>
                  <a:pt x="0" y="204215"/>
                </a:moveTo>
                <a:lnTo>
                  <a:pt x="406908" y="406907"/>
                </a:lnTo>
                <a:lnTo>
                  <a:pt x="406907" y="0"/>
                </a:lnTo>
                <a:lnTo>
                  <a:pt x="0" y="20421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616700" y="34925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609600" y="0"/>
                </a:moveTo>
                <a:lnTo>
                  <a:pt x="0" y="0"/>
                </a:lnTo>
                <a:lnTo>
                  <a:pt x="0" y="68580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394196" y="4108196"/>
            <a:ext cx="445134" cy="407034"/>
          </a:xfrm>
          <a:custGeom>
            <a:avLst/>
            <a:gdLst/>
            <a:ahLst/>
            <a:cxnLst/>
            <a:rect l="l" t="t" r="r" b="b"/>
            <a:pathLst>
              <a:path w="445134" h="407035">
                <a:moveTo>
                  <a:pt x="222503" y="0"/>
                </a:moveTo>
                <a:lnTo>
                  <a:pt x="0" y="406907"/>
                </a:lnTo>
                <a:lnTo>
                  <a:pt x="445007" y="406907"/>
                </a:lnTo>
                <a:lnTo>
                  <a:pt x="222503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2047239" y="6262623"/>
            <a:ext cx="11449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l-GR" altLang="ja-JP" sz="14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Μ</a:t>
            </a:r>
            <a:r>
              <a:rPr lang="ja-JP" altLang="en-US" sz="14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プロセッサ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080534" y="6262623"/>
            <a:ext cx="9385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4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キーボード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5623306" y="6262623"/>
            <a:ext cx="106552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400" dirty="0" smtClean="0">
                <a:solidFill>
                  <a:srgbClr val="FFFF67"/>
                </a:solidFill>
                <a:latin typeface="Times New Roman"/>
                <a:cs typeface="Times New Roman"/>
              </a:rPr>
              <a:t>ディスプレー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1361427" y="1614424"/>
            <a:ext cx="16446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Master Current</a:t>
            </a:r>
            <a:r>
              <a:rPr sz="14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Source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3568700" y="24257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3815092" y="1614424"/>
            <a:ext cx="8750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Comparator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025391" y="4353052"/>
            <a:ext cx="380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67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5070855" y="4353052"/>
            <a:ext cx="346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67"/>
                </a:solidFill>
                <a:latin typeface="Times New Roman"/>
                <a:cs typeface="Times New Roman"/>
              </a:rPr>
              <a:t>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6162040" y="1614424"/>
            <a:ext cx="15043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SlaveCurrent</a:t>
            </a:r>
            <a:r>
              <a:rPr sz="1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Source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2970796" y="4814823"/>
            <a:ext cx="1347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Nanovolt</a:t>
            </a:r>
            <a:r>
              <a:rPr sz="1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Detector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3894328" y="1843011"/>
            <a:ext cx="2006600" cy="1594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317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Detector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36830" marR="1546225" indent="635" algn="ctr">
              <a:lnSpc>
                <a:spcPts val="1670"/>
              </a:lnSpc>
            </a:pPr>
            <a:r>
              <a:rPr sz="1400" dirty="0">
                <a:solidFill>
                  <a:srgbClr val="FFFF67"/>
                </a:solidFill>
                <a:latin typeface="Times New Roman"/>
                <a:cs typeface="Times New Roman"/>
              </a:rPr>
              <a:t>Real  </a:t>
            </a:r>
            <a:r>
              <a:rPr sz="1400" spc="-10" dirty="0">
                <a:solidFill>
                  <a:srgbClr val="FFFF67"/>
                </a:solidFill>
                <a:latin typeface="Times New Roman"/>
                <a:cs typeface="Times New Roman"/>
              </a:rPr>
              <a:t>T</a:t>
            </a:r>
            <a:r>
              <a:rPr sz="1400" spc="0" dirty="0">
                <a:solidFill>
                  <a:srgbClr val="FFFF67"/>
                </a:solidFill>
                <a:latin typeface="Times New Roman"/>
                <a:cs typeface="Times New Roman"/>
              </a:rPr>
              <a:t>u</a:t>
            </a:r>
            <a:r>
              <a:rPr sz="1400" spc="-10" dirty="0">
                <a:solidFill>
                  <a:srgbClr val="FFFF67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FFFF67"/>
                </a:solidFill>
                <a:latin typeface="Times New Roman"/>
                <a:cs typeface="Times New Roman"/>
              </a:rPr>
              <a:t>n</a:t>
            </a:r>
            <a:r>
              <a:rPr sz="1400" dirty="0">
                <a:solidFill>
                  <a:srgbClr val="FFFF67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40790">
              <a:lnSpc>
                <a:spcPts val="1275"/>
              </a:lnSpc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Second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ry</a:t>
            </a:r>
            <a:endParaRPr sz="1400">
              <a:latin typeface="Times New Roman"/>
              <a:cs typeface="Times New Roman"/>
            </a:endParaRPr>
          </a:p>
          <a:p>
            <a:pPr marL="12700" marR="1520825" algn="ctr">
              <a:lnSpc>
                <a:spcPts val="1670"/>
              </a:lnSpc>
              <a:spcBef>
                <a:spcPts val="785"/>
              </a:spcBef>
            </a:pPr>
            <a:r>
              <a:rPr sz="1400" dirty="0">
                <a:solidFill>
                  <a:srgbClr val="FFFF67"/>
                </a:solidFill>
                <a:latin typeface="Times New Roman"/>
                <a:cs typeface="Times New Roman"/>
              </a:rPr>
              <a:t>Pa</a:t>
            </a:r>
            <a:r>
              <a:rPr sz="1400" spc="-15" dirty="0">
                <a:solidFill>
                  <a:srgbClr val="FFFF67"/>
                </a:solidFill>
                <a:latin typeface="Times New Roman"/>
                <a:cs typeface="Times New Roman"/>
              </a:rPr>
              <a:t>r</a:t>
            </a:r>
            <a:r>
              <a:rPr sz="1400" dirty="0">
                <a:solidFill>
                  <a:srgbClr val="FFFF67"/>
                </a:solidFill>
                <a:latin typeface="Times New Roman"/>
                <a:cs typeface="Times New Roman"/>
              </a:rPr>
              <a:t>ti</a:t>
            </a:r>
            <a:r>
              <a:rPr sz="1400" spc="-15" dirty="0">
                <a:solidFill>
                  <a:srgbClr val="FFFF67"/>
                </a:solidFill>
                <a:latin typeface="Times New Roman"/>
                <a:cs typeface="Times New Roman"/>
              </a:rPr>
              <a:t>a</a:t>
            </a:r>
            <a:r>
              <a:rPr sz="1400" dirty="0">
                <a:solidFill>
                  <a:srgbClr val="FFFF67"/>
                </a:solidFill>
                <a:latin typeface="Times New Roman"/>
                <a:cs typeface="Times New Roman"/>
              </a:rPr>
              <a:t>l  </a:t>
            </a:r>
            <a:r>
              <a:rPr sz="1400" spc="-5" dirty="0">
                <a:solidFill>
                  <a:srgbClr val="FFFF67"/>
                </a:solidFill>
                <a:latin typeface="Times New Roman"/>
                <a:cs typeface="Times New Roman"/>
              </a:rPr>
              <a:t>Turns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9" name="object 53"/>
          <p:cNvSpPr txBox="1"/>
          <p:nvPr/>
        </p:nvSpPr>
        <p:spPr>
          <a:xfrm>
            <a:off x="1692529" y="1081592"/>
            <a:ext cx="716661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バイナリー カレントコンパレータは</a:t>
            </a:r>
            <a:r>
              <a:rPr lang="en-US" altLang="ja-JP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MI</a:t>
            </a:r>
            <a:r>
              <a:rPr lang="ja-JP" altLang="en-US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だけ</a:t>
            </a:r>
            <a:endParaRPr sz="3200" dirty="0">
              <a:latin typeface="+mj-ea"/>
              <a:ea typeface="+mj-ea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94624" y="421335"/>
            <a:ext cx="83292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pc="-5" dirty="0" smtClean="0"/>
              <a:t>直流電流コンパレータ</a:t>
            </a:r>
            <a:r>
              <a:rPr spc="-5" dirty="0" smtClean="0"/>
              <a:t>:</a:t>
            </a:r>
            <a:r>
              <a:rPr lang="ja-JP" altLang="en-US" spc="-5" dirty="0" smtClean="0"/>
              <a:t>計測範囲</a:t>
            </a:r>
            <a:endParaRPr spc="-5" dirty="0"/>
          </a:p>
        </p:txBody>
      </p:sp>
      <p:sp>
        <p:nvSpPr>
          <p:cNvPr id="54" name="object 54"/>
          <p:cNvSpPr txBox="1"/>
          <p:nvPr/>
        </p:nvSpPr>
        <p:spPr>
          <a:xfrm>
            <a:off x="523240" y="1559560"/>
            <a:ext cx="2492375" cy="28674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.1</a:t>
            </a:r>
            <a:r>
              <a:rPr lang="en-US" altLang="ja-JP" sz="2400" dirty="0" smtClean="0">
                <a:solidFill>
                  <a:srgbClr val="FFFFFF"/>
                </a:solidFill>
                <a:latin typeface="+mn-ea"/>
                <a:cs typeface="Times New Roman"/>
              </a:rPr>
              <a:t>μ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1.0</a:t>
            </a:r>
            <a:r>
              <a:rPr lang="en-US" altLang="ja-JP" sz="2400" dirty="0">
                <a:solidFill>
                  <a:srgbClr val="FFFFFF"/>
                </a:solidFill>
                <a:latin typeface="+mn-ea"/>
                <a:cs typeface="Times New Roman"/>
              </a:rPr>
              <a:t> μ </a:t>
            </a:r>
            <a:r>
              <a:rPr lang="en-US" altLang="ja-JP" sz="2400" dirty="0" smtClean="0">
                <a:solidFill>
                  <a:srgbClr val="FFFFFF"/>
                </a:solidFill>
                <a:latin typeface="+mn-ea"/>
                <a:cs typeface="Times New Roman"/>
              </a:rPr>
              <a:t>Ω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:</a:t>
            </a:r>
            <a:endParaRPr lang="en-US" sz="2400" spc="-5" dirty="0" smtClean="0">
              <a:solidFill>
                <a:srgbClr val="FFFFFF"/>
              </a:solidFill>
              <a:latin typeface="+mn-ea"/>
              <a:cs typeface="Times New Roman"/>
            </a:endParaRPr>
          </a:p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1.0</a:t>
            </a:r>
            <a:r>
              <a:rPr lang="en-US" altLang="ja-JP" sz="2400" dirty="0">
                <a:solidFill>
                  <a:srgbClr val="FFFFFF"/>
                </a:solidFill>
                <a:latin typeface="+mn-ea"/>
                <a:cs typeface="Times New Roman"/>
              </a:rPr>
              <a:t> μ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1.0m </a:t>
            </a:r>
            <a:r>
              <a:rPr lang="en-US" altLang="ja-JP"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Ω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: 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1.0m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en-US" altLang="ja-JP"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100m</a:t>
            </a:r>
            <a:r>
              <a:rPr sz="2400" spc="-14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lang="en-US" altLang="ja-JP" sz="2400" spc="-140" dirty="0" smtClean="0">
                <a:solidFill>
                  <a:srgbClr val="FFFFFF"/>
                </a:solidFill>
                <a:latin typeface="+mn-ea"/>
                <a:cs typeface="Times New Roman"/>
              </a:rPr>
              <a:t>Ω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: 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100m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en-US" altLang="ja-JP"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10K</a:t>
            </a:r>
            <a:r>
              <a:rPr sz="2400" spc="-95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lang="en-US" altLang="ja-JP" sz="2400" spc="-95" dirty="0" smtClean="0">
                <a:solidFill>
                  <a:srgbClr val="FFFFFF"/>
                </a:solidFill>
                <a:latin typeface="+mn-ea"/>
                <a:cs typeface="Times New Roman"/>
              </a:rPr>
              <a:t>Ω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:</a:t>
            </a:r>
            <a:endParaRPr sz="24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1.0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en-US" altLang="ja-JP"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10K</a:t>
            </a:r>
            <a:r>
              <a:rPr sz="2400" spc="-4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lang="en-US" altLang="ja-JP" sz="2400" spc="-40" dirty="0" smtClean="0">
                <a:solidFill>
                  <a:srgbClr val="FFFFFF"/>
                </a:solidFill>
                <a:latin typeface="+mn-ea"/>
                <a:cs typeface="Times New Roman"/>
              </a:rPr>
              <a:t>Ω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:</a:t>
            </a:r>
            <a:endParaRPr sz="24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400" spc="-5" dirty="0">
                <a:solidFill>
                  <a:srgbClr val="FFFFFF"/>
                </a:solidFill>
                <a:latin typeface="+mn-ea"/>
                <a:cs typeface="Times New Roman"/>
              </a:rPr>
              <a:t>10K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en-US" altLang="ja-JP"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spc="-15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+mn-ea"/>
                <a:cs typeface="Times New Roman"/>
              </a:rPr>
              <a:t>10K:</a:t>
            </a:r>
            <a:endParaRPr sz="2400" dirty="0">
              <a:latin typeface="+mn-ea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375153" y="1559560"/>
            <a:ext cx="2002342" cy="2846933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820"/>
              </a:spcBef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&lt;10</a:t>
            </a:r>
            <a:r>
              <a:rPr sz="2400" spc="-10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ppm</a:t>
            </a:r>
            <a:endParaRPr sz="2400" dirty="0">
              <a:latin typeface="+mn-ea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&lt;1.0</a:t>
            </a:r>
            <a:r>
              <a:rPr sz="2400" spc="-10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ppm</a:t>
            </a:r>
            <a:endParaRPr sz="24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&lt;0.2</a:t>
            </a:r>
            <a:r>
              <a:rPr sz="2400" spc="-10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ppm</a:t>
            </a:r>
            <a:endParaRPr sz="2400" dirty="0">
              <a:latin typeface="+mn-ea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&lt;0.1</a:t>
            </a:r>
            <a:r>
              <a:rPr sz="2400" spc="-10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ppm</a:t>
            </a:r>
            <a:endParaRPr sz="2400" dirty="0">
              <a:latin typeface="+mn-ea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&lt;0.1</a:t>
            </a:r>
            <a:r>
              <a:rPr sz="2400" spc="-10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ppm</a:t>
            </a:r>
            <a:endParaRPr sz="2400" dirty="0">
              <a:latin typeface="+mn-ea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260"/>
              </a:spcBef>
            </a:pPr>
            <a:r>
              <a:rPr sz="2400" spc="-5" dirty="0">
                <a:solidFill>
                  <a:srgbClr val="FFFFFF"/>
                </a:solidFill>
                <a:latin typeface="+mn-ea"/>
                <a:cs typeface="Times New Roman"/>
              </a:rPr>
              <a:t>&lt;0.2</a:t>
            </a:r>
            <a:r>
              <a:rPr sz="2400" spc="-9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+mn-ea"/>
                <a:cs typeface="Times New Roman"/>
              </a:rPr>
              <a:t>ppm</a:t>
            </a:r>
            <a:endParaRPr sz="2400" dirty="0">
              <a:latin typeface="+mn-ea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008069" y="1559560"/>
            <a:ext cx="2286635" cy="2854628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820"/>
              </a:spcBef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100 </a:t>
            </a:r>
            <a:r>
              <a:rPr lang="ja-JP" altLang="en-US" sz="2400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2000</a:t>
            </a:r>
            <a:r>
              <a:rPr sz="2400" spc="-10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+mn-ea"/>
                <a:cs typeface="Times New Roman"/>
              </a:rPr>
              <a:t>A</a:t>
            </a:r>
            <a:endParaRPr sz="2400" dirty="0">
              <a:latin typeface="+mn-ea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100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2000</a:t>
            </a:r>
            <a:r>
              <a:rPr sz="2400" spc="-10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+mn-ea"/>
                <a:cs typeface="Times New Roman"/>
              </a:rPr>
              <a:t>A</a:t>
            </a:r>
            <a:endParaRPr sz="2400" dirty="0">
              <a:latin typeface="+mn-ea"/>
              <a:cs typeface="Times New Roman"/>
            </a:endParaRPr>
          </a:p>
          <a:p>
            <a:pPr marL="12700" marR="5080" indent="-635">
              <a:lnSpc>
                <a:spcPct val="125000"/>
              </a:lnSpc>
            </a:pP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100 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A</a:t>
            </a:r>
            <a:endParaRPr lang="en-US" sz="2400" spc="-5" dirty="0" smtClean="0">
              <a:solidFill>
                <a:srgbClr val="FFFFFF"/>
              </a:solidFill>
              <a:latin typeface="+mn-ea"/>
              <a:cs typeface="Times New Roman"/>
            </a:endParaRPr>
          </a:p>
          <a:p>
            <a:pPr marL="12700" marR="5080" indent="-635">
              <a:lnSpc>
                <a:spcPct val="125000"/>
              </a:lnSpc>
            </a:pP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10mA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+mn-ea"/>
                <a:cs typeface="Times New Roman"/>
              </a:rPr>
              <a:t>10</a:t>
            </a:r>
            <a:r>
              <a:rPr sz="2400" spc="-60" dirty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+mn-ea"/>
                <a:cs typeface="Times New Roman"/>
              </a:rPr>
              <a:t>A  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10</a:t>
            </a:r>
            <a:r>
              <a:rPr lang="en-US" altLang="ja-JP"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μ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A </a:t>
            </a:r>
            <a:r>
              <a:rPr lang="ja-JP" altLang="en-US" sz="2400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sz="2400" dirty="0" smtClean="0">
                <a:solidFill>
                  <a:srgbClr val="FFFFFF"/>
                </a:solidFill>
                <a:latin typeface="+mn-ea"/>
                <a:cs typeface="Times New Roman"/>
              </a:rPr>
              <a:t>150mA</a:t>
            </a:r>
            <a:endParaRPr sz="2400" dirty="0">
              <a:latin typeface="+mn-ea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260"/>
              </a:spcBef>
            </a:pP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10</a:t>
            </a:r>
            <a:r>
              <a:rPr lang="en-US" altLang="ja-JP"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μ</a:t>
            </a:r>
            <a:r>
              <a:rPr sz="2400" spc="-5" dirty="0" smtClean="0">
                <a:solidFill>
                  <a:srgbClr val="FFFFFF"/>
                </a:solidFill>
                <a:latin typeface="+mn-ea"/>
                <a:cs typeface="Times New Roman"/>
              </a:rPr>
              <a:t>A </a:t>
            </a:r>
            <a:r>
              <a:rPr lang="ja-JP" altLang="en-US" sz="2400" dirty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sz="2400" spc="-25" dirty="0" smtClean="0">
                <a:solidFill>
                  <a:srgbClr val="FFFFFF"/>
                </a:solidFill>
                <a:latin typeface="+mn-ea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+mn-ea"/>
                <a:cs typeface="Times New Roman"/>
              </a:rPr>
              <a:t>2mA</a:t>
            </a:r>
            <a:endParaRPr sz="2400" dirty="0">
              <a:latin typeface="+mn-ea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49148" y="4721859"/>
            <a:ext cx="8185150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885" marR="5080" indent="-210820">
              <a:lnSpc>
                <a:spcPct val="125000"/>
              </a:lnSpc>
              <a:spcBef>
                <a:spcPts val="100"/>
              </a:spcBef>
              <a:tabLst>
                <a:tab pos="1138555" algn="l"/>
                <a:tab pos="2966085" algn="l"/>
                <a:tab pos="3509010" algn="l"/>
                <a:tab pos="4319270" algn="l"/>
                <a:tab pos="5068570" algn="l"/>
              </a:tabLst>
            </a:pPr>
            <a:r>
              <a:rPr lang="ja-JP" altLang="en-US"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計測範囲</a:t>
            </a:r>
            <a:r>
              <a:rPr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: </a:t>
            </a:r>
            <a:r>
              <a:rPr sz="2400" dirty="0">
                <a:solidFill>
                  <a:srgbClr val="FFEED2"/>
                </a:solidFill>
                <a:latin typeface="Times New Roman"/>
                <a:cs typeface="Times New Roman"/>
              </a:rPr>
              <a:t>0.001 to</a:t>
            </a:r>
            <a:r>
              <a:rPr sz="2400" spc="5" dirty="0">
                <a:solidFill>
                  <a:srgbClr val="FFEED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EED2"/>
                </a:solidFill>
                <a:latin typeface="Times New Roman"/>
                <a:cs typeface="Times New Roman"/>
              </a:rPr>
              <a:t>10K </a:t>
            </a:r>
            <a:r>
              <a:rPr lang="en-US" altLang="ja-JP"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Ω</a:t>
            </a:r>
            <a:r>
              <a:rPr sz="2400" spc="-10" dirty="0">
                <a:solidFill>
                  <a:srgbClr val="FFEED2"/>
                </a:solidFill>
                <a:latin typeface="Times New Roman"/>
                <a:cs typeface="Times New Roman"/>
              </a:rPr>
              <a:t>	</a:t>
            </a:r>
            <a:r>
              <a:rPr lang="ja-JP" altLang="en-US" sz="2400" spc="-10" dirty="0" smtClean="0">
                <a:solidFill>
                  <a:srgbClr val="FFEED2"/>
                </a:solidFill>
                <a:latin typeface="Times New Roman"/>
                <a:cs typeface="Times New Roman"/>
              </a:rPr>
              <a:t>分解能</a:t>
            </a:r>
            <a:r>
              <a:rPr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:</a:t>
            </a:r>
            <a:r>
              <a:rPr lang="ja-JP" altLang="en-US"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 フルスケールの</a:t>
            </a:r>
            <a:r>
              <a:rPr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±</a:t>
            </a:r>
            <a:r>
              <a:rPr sz="2400" dirty="0">
                <a:solidFill>
                  <a:srgbClr val="FFEED2"/>
                </a:solidFill>
                <a:latin typeface="Times New Roman"/>
                <a:cs typeface="Times New Roman"/>
              </a:rPr>
              <a:t>0.001 </a:t>
            </a:r>
            <a:r>
              <a:rPr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ppm</a:t>
            </a:r>
            <a:endParaRPr lang="en-US" sz="2400" dirty="0" smtClean="0">
              <a:solidFill>
                <a:srgbClr val="FFEED2"/>
              </a:solidFill>
              <a:latin typeface="Times New Roman"/>
              <a:cs typeface="Times New Roman"/>
            </a:endParaRPr>
          </a:p>
          <a:p>
            <a:pPr marL="222885" marR="5080" indent="-210820">
              <a:lnSpc>
                <a:spcPct val="125000"/>
              </a:lnSpc>
              <a:spcBef>
                <a:spcPts val="100"/>
              </a:spcBef>
              <a:tabLst>
                <a:tab pos="1138555" algn="l"/>
                <a:tab pos="2966085" algn="l"/>
                <a:tab pos="3509010" algn="l"/>
                <a:tab pos="4319270" algn="l"/>
                <a:tab pos="5068570" algn="l"/>
              </a:tabLst>
            </a:pPr>
            <a:r>
              <a:rPr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計測比率</a:t>
            </a:r>
            <a:r>
              <a:rPr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:</a:t>
            </a:r>
            <a:r>
              <a:rPr lang="ja-JP" altLang="en-US"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EED2"/>
                </a:solidFill>
                <a:latin typeface="Times New Roman"/>
                <a:cs typeface="Times New Roman"/>
              </a:rPr>
              <a:t>0</a:t>
            </a:r>
            <a:r>
              <a:rPr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～</a:t>
            </a:r>
            <a:r>
              <a:rPr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EED2"/>
                </a:solidFill>
                <a:latin typeface="Times New Roman"/>
                <a:cs typeface="Times New Roman"/>
              </a:rPr>
              <a:t>13	</a:t>
            </a:r>
            <a:r>
              <a:rPr lang="ja-JP" altLang="en-US"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線形性</a:t>
            </a:r>
            <a:r>
              <a:rPr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:</a:t>
            </a:r>
            <a:r>
              <a:rPr lang="ja-JP" altLang="en-US" sz="2400" spc="-5" dirty="0">
                <a:solidFill>
                  <a:srgbClr val="FFEED2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自己校正値から </a:t>
            </a:r>
            <a:r>
              <a:rPr sz="24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±</a:t>
            </a:r>
            <a:r>
              <a:rPr sz="2400" spc="-5" dirty="0">
                <a:solidFill>
                  <a:srgbClr val="FFEED2"/>
                </a:solidFill>
                <a:latin typeface="Times New Roman"/>
                <a:cs typeface="Times New Roman"/>
              </a:rPr>
              <a:t>0.01</a:t>
            </a:r>
            <a:r>
              <a:rPr sz="2400" spc="-65" dirty="0">
                <a:solidFill>
                  <a:srgbClr val="FFEED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EED2"/>
                </a:solidFill>
                <a:latin typeface="Times New Roman"/>
                <a:cs typeface="Times New Roman"/>
              </a:rPr>
              <a:t>ppm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8" name="object 53"/>
          <p:cNvSpPr txBox="1"/>
          <p:nvPr/>
        </p:nvSpPr>
        <p:spPr>
          <a:xfrm>
            <a:off x="1686761" y="1128832"/>
            <a:ext cx="716661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バイナリー カレントコンパレータは</a:t>
            </a:r>
            <a:r>
              <a:rPr lang="en-US" altLang="ja-JP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MI</a:t>
            </a:r>
            <a:r>
              <a:rPr lang="ja-JP" altLang="en-US" sz="3200" i="1" spc="-5" dirty="0" smtClean="0">
                <a:solidFill>
                  <a:srgbClr val="FFFF67"/>
                </a:solidFill>
                <a:latin typeface="+mj-ea"/>
                <a:ea typeface="+mj-ea"/>
                <a:cs typeface="Times New Roman"/>
              </a:rPr>
              <a:t>だけ</a:t>
            </a:r>
            <a:endParaRPr sz="3200" dirty="0">
              <a:latin typeface="+mj-ea"/>
              <a:ea typeface="+mj-ea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63831" y="995680"/>
            <a:ext cx="8826118" cy="48583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7700">
              <a:lnSpc>
                <a:spcPct val="100000"/>
              </a:lnSpc>
              <a:spcBef>
                <a:spcPts val="2785"/>
              </a:spcBef>
              <a:buClr>
                <a:srgbClr val="FF0067"/>
              </a:buClr>
              <a:tabLst>
                <a:tab pos="860425" algn="l"/>
              </a:tabLst>
            </a:pPr>
            <a:endParaRPr lang="en-US" sz="28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859790" indent="-212090">
              <a:lnSpc>
                <a:spcPct val="100000"/>
              </a:lnSpc>
              <a:spcBef>
                <a:spcPts val="2785"/>
              </a:spcBef>
              <a:buClr>
                <a:srgbClr val="FF0067"/>
              </a:buClr>
              <a:buChar char="•"/>
              <a:tabLst>
                <a:tab pos="860425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低電流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低電圧ノイズ</a:t>
            </a:r>
            <a:endParaRPr sz="2800" dirty="0">
              <a:latin typeface="Times New Roman"/>
              <a:cs typeface="Times New Roman"/>
            </a:endParaRPr>
          </a:p>
          <a:p>
            <a:pPr marL="628015" indent="-211454">
              <a:lnSpc>
                <a:spcPct val="100000"/>
              </a:lnSpc>
              <a:spcBef>
                <a:spcPts val="1440"/>
              </a:spcBef>
              <a:buClr>
                <a:srgbClr val="FF0067"/>
              </a:buClr>
              <a:buChar char="•"/>
              <a:tabLst>
                <a:tab pos="628650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外付けレンジエクステンダを使用し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20,000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ja-JP" altLang="en-US" sz="2800" spc="-1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まで</a:t>
            </a:r>
            <a:r>
              <a:rPr lang="ja-JP" altLang="en-US"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拡張</a:t>
            </a:r>
            <a:endParaRPr lang="en-US" altLang="ja-JP" sz="2800" spc="-1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628015" indent="-211454">
              <a:lnSpc>
                <a:spcPct val="100000"/>
              </a:lnSpc>
              <a:spcBef>
                <a:spcPts val="1440"/>
              </a:spcBef>
              <a:buClr>
                <a:srgbClr val="FF0067"/>
              </a:buClr>
              <a:buChar char="•"/>
              <a:tabLst>
                <a:tab pos="628650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速い計測速度（</a:t>
            </a: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秒から）</a:t>
            </a:r>
            <a:endParaRPr sz="2800" dirty="0">
              <a:latin typeface="Times New Roman"/>
              <a:cs typeface="Times New Roman"/>
            </a:endParaRPr>
          </a:p>
          <a:p>
            <a:pPr marL="919480" indent="-212090">
              <a:lnSpc>
                <a:spcPct val="100000"/>
              </a:lnSpc>
              <a:spcBef>
                <a:spcPts val="1440"/>
              </a:spcBef>
              <a:buClr>
                <a:srgbClr val="FF0067"/>
              </a:buClr>
              <a:buChar char="•"/>
              <a:tabLst>
                <a:tab pos="920115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計測範囲全域で校正能力の実証可能</a:t>
            </a:r>
            <a:endParaRPr lang="en-US" altLang="ja-JP" sz="28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919480" indent="-212090">
              <a:lnSpc>
                <a:spcPct val="100000"/>
              </a:lnSpc>
              <a:spcBef>
                <a:spcPts val="1440"/>
              </a:spcBef>
              <a:buClr>
                <a:srgbClr val="FF0067"/>
              </a:buClr>
              <a:buChar char="•"/>
              <a:tabLst>
                <a:tab pos="920115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手動運用 あるいはパソコン</a:t>
            </a: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I/F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（</a:t>
            </a: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GPIB)</a:t>
            </a:r>
          </a:p>
          <a:p>
            <a:pPr marL="919480" indent="-212090">
              <a:lnSpc>
                <a:spcPct val="100000"/>
              </a:lnSpc>
              <a:spcBef>
                <a:spcPts val="1440"/>
              </a:spcBef>
              <a:buClr>
                <a:srgbClr val="FF0067"/>
              </a:buClr>
              <a:buChar char="•"/>
              <a:tabLst>
                <a:tab pos="920115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使い易いウィンドウズソフトウェア（標準装備）</a:t>
            </a:r>
            <a:endParaRPr sz="2800" dirty="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spcBef>
                <a:spcPts val="1055"/>
              </a:spcBef>
              <a:buClr>
                <a:srgbClr val="FF0067"/>
              </a:buClr>
              <a:buChar char="•"/>
              <a:tabLst>
                <a:tab pos="224790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自己校正 </a:t>
            </a: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28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補正値（校正結果）は保存しません。</a:t>
            </a:r>
            <a:endParaRPr sz="2800" i="1" dirty="0">
              <a:latin typeface="Times New Roman"/>
              <a:cs typeface="Times New Roman"/>
            </a:endParaRPr>
          </a:p>
        </p:txBody>
      </p:sp>
      <p:sp>
        <p:nvSpPr>
          <p:cNvPr id="55" name="タイトル 54"/>
          <p:cNvSpPr>
            <a:spLocks noGrp="1"/>
          </p:cNvSpPr>
          <p:nvPr>
            <p:ph type="title"/>
          </p:nvPr>
        </p:nvSpPr>
        <p:spPr>
          <a:xfrm>
            <a:off x="294624" y="421335"/>
            <a:ext cx="8498474" cy="677108"/>
          </a:xfrm>
        </p:spPr>
        <p:txBody>
          <a:bodyPr/>
          <a:lstStyle/>
          <a:p>
            <a:r>
              <a:rPr lang="ja-JP" altLang="en-US" spc="-5" dirty="0"/>
              <a:t>直流電流</a:t>
            </a:r>
            <a:r>
              <a:rPr lang="ja-JP" altLang="en-US" spc="-5" dirty="0" smtClean="0"/>
              <a:t>コンパレータ　：有利な点</a:t>
            </a:r>
            <a:endParaRPr kumimoji="1" lang="ja-JP" altLang="en-US" dirty="0"/>
          </a:p>
        </p:txBody>
      </p:sp>
      <p:sp>
        <p:nvSpPr>
          <p:cNvPr id="56" name="object 53"/>
          <p:cNvSpPr txBox="1"/>
          <p:nvPr/>
        </p:nvSpPr>
        <p:spPr>
          <a:xfrm>
            <a:off x="1823339" y="1122656"/>
            <a:ext cx="716661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バイナリー カレントコンパレータは</a:t>
            </a:r>
            <a:r>
              <a:rPr lang="en-US" altLang="ja-JP" sz="32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MI</a:t>
            </a:r>
            <a:r>
              <a:rPr lang="ja-JP" altLang="en-US" sz="32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だけ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94623" y="421335"/>
            <a:ext cx="799091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pc="-5" dirty="0" smtClean="0"/>
              <a:t>直流電流コンパレータ</a:t>
            </a:r>
            <a:r>
              <a:rPr spc="-5" dirty="0" smtClean="0"/>
              <a:t>:</a:t>
            </a:r>
            <a:r>
              <a:rPr lang="ja-JP" altLang="en-US" spc="-5" dirty="0" smtClean="0"/>
              <a:t>適用例</a:t>
            </a:r>
            <a:endParaRPr spc="-5" dirty="0"/>
          </a:p>
        </p:txBody>
      </p:sp>
      <p:sp>
        <p:nvSpPr>
          <p:cNvPr id="53" name="object 53"/>
          <p:cNvSpPr txBox="1">
            <a:spLocks noGrp="1"/>
          </p:cNvSpPr>
          <p:nvPr>
            <p:ph type="body" idx="1"/>
          </p:nvPr>
        </p:nvSpPr>
        <p:spPr>
          <a:xfrm>
            <a:off x="890524" y="1071880"/>
            <a:ext cx="7426959" cy="39350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29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24154" indent="-211454" algn="l">
              <a:lnSpc>
                <a:spcPct val="100000"/>
              </a:lnSpc>
              <a:buClr>
                <a:srgbClr val="FF0067"/>
              </a:buClr>
              <a:buChar char="•"/>
              <a:tabLst>
                <a:tab pos="224790" algn="l"/>
              </a:tabLst>
            </a:pPr>
            <a:r>
              <a:rPr lang="ja-JP" altLang="en-US" sz="2800" b="0" spc="-10" dirty="0" smtClean="0">
                <a:latin typeface="+mj-ea"/>
                <a:ea typeface="+mj-ea"/>
              </a:rPr>
              <a:t>一次レベルの抵抗比較</a:t>
            </a:r>
            <a:r>
              <a:rPr sz="2800" b="0" spc="-10" dirty="0" smtClean="0">
                <a:latin typeface="+mj-ea"/>
                <a:ea typeface="+mj-ea"/>
              </a:rPr>
              <a:t> </a:t>
            </a:r>
            <a:r>
              <a:rPr lang="ja-JP" altLang="en-US" sz="2800" b="0" spc="-10" dirty="0" smtClean="0">
                <a:latin typeface="+mj-ea"/>
                <a:ea typeface="+mj-ea"/>
              </a:rPr>
              <a:t>校正</a:t>
            </a:r>
            <a:r>
              <a:rPr sz="2800" spc="-5" dirty="0" smtClean="0">
                <a:latin typeface="+mj-ea"/>
                <a:ea typeface="+mj-ea"/>
              </a:rPr>
              <a:t>&lt; </a:t>
            </a:r>
            <a:r>
              <a:rPr sz="2800" spc="-10" dirty="0">
                <a:latin typeface="+mj-ea"/>
                <a:ea typeface="+mj-ea"/>
              </a:rPr>
              <a:t>10K</a:t>
            </a:r>
            <a:r>
              <a:rPr sz="2800" spc="50" dirty="0">
                <a:latin typeface="+mj-ea"/>
                <a:ea typeface="+mj-ea"/>
              </a:rPr>
              <a:t> </a:t>
            </a:r>
            <a:r>
              <a:rPr lang="en-US" altLang="ja-JP" sz="2800" spc="50" dirty="0" smtClean="0">
                <a:latin typeface="+mj-ea"/>
                <a:ea typeface="+mj-ea"/>
              </a:rPr>
              <a:t>Ω</a:t>
            </a:r>
          </a:p>
          <a:p>
            <a:pPr marL="224154" indent="-211454" algn="l">
              <a:lnSpc>
                <a:spcPct val="100000"/>
              </a:lnSpc>
              <a:buClr>
                <a:srgbClr val="FF0067"/>
              </a:buClr>
              <a:buChar char="•"/>
              <a:tabLst>
                <a:tab pos="224790" algn="l"/>
              </a:tabLst>
            </a:pPr>
            <a:endParaRPr lang="en-US" altLang="ja-JP" sz="2800" b="0" spc="50" dirty="0">
              <a:solidFill>
                <a:srgbClr val="FFFFFF"/>
              </a:solidFill>
              <a:latin typeface="+mj-ea"/>
              <a:ea typeface="+mj-ea"/>
            </a:endParaRPr>
          </a:p>
          <a:p>
            <a:pPr marL="224154" indent="-211454" algn="l">
              <a:lnSpc>
                <a:spcPct val="100000"/>
              </a:lnSpc>
              <a:buClr>
                <a:srgbClr val="FF0067"/>
              </a:buClr>
              <a:buChar char="•"/>
              <a:tabLst>
                <a:tab pos="224790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+mj-ea"/>
                <a:ea typeface="+mj-ea"/>
              </a:rPr>
              <a:t>自動直流温度ブリッジ</a:t>
            </a:r>
            <a:endParaRPr lang="en-US" altLang="ja-JP" sz="2800" spc="-5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pPr marL="224154" indent="-211454" algn="l">
              <a:lnSpc>
                <a:spcPct val="100000"/>
              </a:lnSpc>
              <a:buClr>
                <a:srgbClr val="FF0067"/>
              </a:buClr>
              <a:buChar char="•"/>
              <a:tabLst>
                <a:tab pos="224790" algn="l"/>
              </a:tabLst>
            </a:pPr>
            <a:endParaRPr lang="en-US" altLang="ja-JP" sz="2800" spc="-5" dirty="0">
              <a:solidFill>
                <a:srgbClr val="FFFFFF"/>
              </a:solidFill>
              <a:latin typeface="+mj-ea"/>
              <a:ea typeface="+mj-ea"/>
            </a:endParaRPr>
          </a:p>
          <a:p>
            <a:pPr marL="224154" indent="-211454" algn="l">
              <a:lnSpc>
                <a:spcPct val="100000"/>
              </a:lnSpc>
              <a:buClr>
                <a:srgbClr val="FF0067"/>
              </a:buClr>
              <a:buChar char="•"/>
              <a:tabLst>
                <a:tab pos="224790" algn="l"/>
              </a:tabLst>
            </a:pPr>
            <a:r>
              <a:rPr lang="ja-JP" altLang="en-US" sz="2800" spc="-5" dirty="0" smtClean="0">
                <a:solidFill>
                  <a:srgbClr val="FFFFFF"/>
                </a:solidFill>
                <a:latin typeface="+mj-ea"/>
                <a:ea typeface="+mj-ea"/>
              </a:rPr>
              <a:t>自動シャント直流抵抗校正システム</a:t>
            </a:r>
            <a:endParaRPr lang="en-US" altLang="ja-JP" sz="2800" spc="-5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pPr marL="224154" indent="-211454" algn="l">
              <a:lnSpc>
                <a:spcPct val="100000"/>
              </a:lnSpc>
              <a:buClr>
                <a:srgbClr val="FF0067"/>
              </a:buClr>
              <a:buChar char="•"/>
              <a:tabLst>
                <a:tab pos="224790" algn="l"/>
              </a:tabLst>
            </a:pPr>
            <a:endParaRPr lang="en-US" altLang="ja-JP" sz="2800" spc="-5" dirty="0">
              <a:solidFill>
                <a:srgbClr val="FFFFFF"/>
              </a:solidFill>
              <a:latin typeface="+mj-ea"/>
              <a:ea typeface="+mj-ea"/>
            </a:endParaRPr>
          </a:p>
          <a:p>
            <a:pPr marL="224154" indent="-211454" algn="l">
              <a:lnSpc>
                <a:spcPct val="100000"/>
              </a:lnSpc>
              <a:buClr>
                <a:srgbClr val="FF0067"/>
              </a:buClr>
              <a:buChar char="•"/>
              <a:tabLst>
                <a:tab pos="224790" algn="l"/>
              </a:tabLst>
            </a:pP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13:1 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の比率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量子ホールの適用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5" name="object 53"/>
          <p:cNvSpPr txBox="1"/>
          <p:nvPr/>
        </p:nvSpPr>
        <p:spPr>
          <a:xfrm>
            <a:off x="1823720" y="1266377"/>
            <a:ext cx="716661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バイナリー カレントコンパレータは</a:t>
            </a:r>
            <a:r>
              <a:rPr lang="en-US" altLang="ja-JP" sz="32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MI</a:t>
            </a:r>
            <a:r>
              <a:rPr lang="ja-JP" altLang="en-US" sz="3200" i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だけ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4760595"/>
          </a:xfrm>
          <a:custGeom>
            <a:avLst/>
            <a:gdLst/>
            <a:ahLst/>
            <a:cxnLst/>
            <a:rect l="l" t="t" r="r" b="b"/>
            <a:pathLst>
              <a:path w="338454" h="4760595">
                <a:moveTo>
                  <a:pt x="0" y="4760467"/>
                </a:moveTo>
                <a:lnTo>
                  <a:pt x="338327" y="4760467"/>
                </a:lnTo>
                <a:lnTo>
                  <a:pt x="338327" y="0"/>
                </a:lnTo>
                <a:lnTo>
                  <a:pt x="0" y="0"/>
                </a:lnTo>
                <a:lnTo>
                  <a:pt x="0" y="476046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4643" y="4871720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4643" y="5772403"/>
            <a:ext cx="338455" cy="565785"/>
          </a:xfrm>
          <a:custGeom>
            <a:avLst/>
            <a:gdLst/>
            <a:ahLst/>
            <a:cxnLst/>
            <a:rect l="l" t="t" r="r" b="b"/>
            <a:pathLst>
              <a:path w="338454" h="565785">
                <a:moveTo>
                  <a:pt x="0" y="565403"/>
                </a:moveTo>
                <a:lnTo>
                  <a:pt x="338327" y="565403"/>
                </a:lnTo>
                <a:lnTo>
                  <a:pt x="338327" y="0"/>
                </a:lnTo>
                <a:lnTo>
                  <a:pt x="0" y="0"/>
                </a:lnTo>
                <a:lnTo>
                  <a:pt x="0" y="565403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16316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16316" y="3556508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16316" y="4455667"/>
            <a:ext cx="338455" cy="304800"/>
          </a:xfrm>
          <a:custGeom>
            <a:avLst/>
            <a:gdLst/>
            <a:ahLst/>
            <a:cxnLst/>
            <a:rect l="l" t="t" r="r" b="b"/>
            <a:pathLst>
              <a:path w="338454" h="304800">
                <a:moveTo>
                  <a:pt x="0" y="304799"/>
                </a:moveTo>
                <a:lnTo>
                  <a:pt x="338327" y="304799"/>
                </a:lnTo>
                <a:lnTo>
                  <a:pt x="338327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16316" y="4871720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16316" y="5772403"/>
            <a:ext cx="338455" cy="311150"/>
          </a:xfrm>
          <a:custGeom>
            <a:avLst/>
            <a:gdLst/>
            <a:ahLst/>
            <a:cxnLst/>
            <a:rect l="l" t="t" r="r" b="b"/>
            <a:pathLst>
              <a:path w="338454" h="311150">
                <a:moveTo>
                  <a:pt x="0" y="310896"/>
                </a:moveTo>
                <a:lnTo>
                  <a:pt x="338327" y="310896"/>
                </a:lnTo>
                <a:lnTo>
                  <a:pt x="338327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77988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77988" y="3556508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77988" y="4455667"/>
            <a:ext cx="338455" cy="304800"/>
          </a:xfrm>
          <a:custGeom>
            <a:avLst/>
            <a:gdLst/>
            <a:ahLst/>
            <a:cxnLst/>
            <a:rect l="l" t="t" r="r" b="b"/>
            <a:pathLst>
              <a:path w="338454" h="304800">
                <a:moveTo>
                  <a:pt x="0" y="304799"/>
                </a:moveTo>
                <a:lnTo>
                  <a:pt x="338327" y="304799"/>
                </a:lnTo>
                <a:lnTo>
                  <a:pt x="338327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77988" y="4871720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77988" y="5772403"/>
            <a:ext cx="338455" cy="58419"/>
          </a:xfrm>
          <a:custGeom>
            <a:avLst/>
            <a:gdLst/>
            <a:ahLst/>
            <a:cxnLst/>
            <a:rect l="l" t="t" r="r" b="b"/>
            <a:pathLst>
              <a:path w="338454" h="58420">
                <a:moveTo>
                  <a:pt x="0" y="57911"/>
                </a:moveTo>
                <a:lnTo>
                  <a:pt x="338327" y="57911"/>
                </a:lnTo>
                <a:lnTo>
                  <a:pt x="338327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38135" y="0"/>
            <a:ext cx="340360" cy="3445510"/>
          </a:xfrm>
          <a:custGeom>
            <a:avLst/>
            <a:gdLst/>
            <a:ahLst/>
            <a:cxnLst/>
            <a:rect l="l" t="t" r="r" b="b"/>
            <a:pathLst>
              <a:path w="340359" h="3445510">
                <a:moveTo>
                  <a:pt x="0" y="3445255"/>
                </a:moveTo>
                <a:lnTo>
                  <a:pt x="339851" y="3445255"/>
                </a:lnTo>
                <a:lnTo>
                  <a:pt x="339851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38135" y="3556508"/>
            <a:ext cx="340360" cy="5080"/>
          </a:xfrm>
          <a:custGeom>
            <a:avLst/>
            <a:gdLst/>
            <a:ahLst/>
            <a:cxnLst/>
            <a:rect l="l" t="t" r="r" b="b"/>
            <a:pathLst>
              <a:path w="340359" h="5079">
                <a:moveTo>
                  <a:pt x="0" y="4571"/>
                </a:moveTo>
                <a:lnTo>
                  <a:pt x="339851" y="4571"/>
                </a:lnTo>
                <a:lnTo>
                  <a:pt x="339851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38135" y="4455667"/>
            <a:ext cx="340360" cy="304800"/>
          </a:xfrm>
          <a:custGeom>
            <a:avLst/>
            <a:gdLst/>
            <a:ahLst/>
            <a:cxnLst/>
            <a:rect l="l" t="t" r="r" b="b"/>
            <a:pathLst>
              <a:path w="340359" h="304800">
                <a:moveTo>
                  <a:pt x="0" y="304799"/>
                </a:moveTo>
                <a:lnTo>
                  <a:pt x="339851" y="304799"/>
                </a:lnTo>
                <a:lnTo>
                  <a:pt x="339851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38135" y="4871720"/>
            <a:ext cx="340360" cy="5080"/>
          </a:xfrm>
          <a:custGeom>
            <a:avLst/>
            <a:gdLst/>
            <a:ahLst/>
            <a:cxnLst/>
            <a:rect l="l" t="t" r="r" b="b"/>
            <a:pathLst>
              <a:path w="340359" h="5079">
                <a:moveTo>
                  <a:pt x="0" y="4571"/>
                </a:moveTo>
                <a:lnTo>
                  <a:pt x="339851" y="4571"/>
                </a:lnTo>
                <a:lnTo>
                  <a:pt x="339851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12795" y="5321300"/>
            <a:ext cx="1610995" cy="254635"/>
          </a:xfrm>
          <a:custGeom>
            <a:avLst/>
            <a:gdLst/>
            <a:ahLst/>
            <a:cxnLst/>
            <a:rect l="l" t="t" r="r" b="b"/>
            <a:pathLst>
              <a:path w="1610995" h="254635">
                <a:moveTo>
                  <a:pt x="0" y="254508"/>
                </a:moveTo>
                <a:lnTo>
                  <a:pt x="1610867" y="254508"/>
                </a:lnTo>
                <a:lnTo>
                  <a:pt x="161086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31339" y="5321300"/>
            <a:ext cx="355600" cy="254635"/>
          </a:xfrm>
          <a:custGeom>
            <a:avLst/>
            <a:gdLst/>
            <a:ahLst/>
            <a:cxnLst/>
            <a:rect l="l" t="t" r="r" b="b"/>
            <a:pathLst>
              <a:path w="355600" h="254635">
                <a:moveTo>
                  <a:pt x="0" y="254508"/>
                </a:moveTo>
                <a:lnTo>
                  <a:pt x="355092" y="254508"/>
                </a:lnTo>
                <a:lnTo>
                  <a:pt x="35509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5321300"/>
            <a:ext cx="412750" cy="254635"/>
          </a:xfrm>
          <a:custGeom>
            <a:avLst/>
            <a:gdLst/>
            <a:ahLst/>
            <a:cxnLst/>
            <a:rect l="l" t="t" r="r" b="b"/>
            <a:pathLst>
              <a:path w="412750" h="254635">
                <a:moveTo>
                  <a:pt x="0" y="254508"/>
                </a:moveTo>
                <a:lnTo>
                  <a:pt x="412495" y="254508"/>
                </a:lnTo>
                <a:lnTo>
                  <a:pt x="4124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99807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99807" y="3556508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99807" y="4455667"/>
            <a:ext cx="338455" cy="304800"/>
          </a:xfrm>
          <a:custGeom>
            <a:avLst/>
            <a:gdLst/>
            <a:ahLst/>
            <a:cxnLst/>
            <a:rect l="l" t="t" r="r" b="b"/>
            <a:pathLst>
              <a:path w="338454" h="304800">
                <a:moveTo>
                  <a:pt x="0" y="304799"/>
                </a:moveTo>
                <a:lnTo>
                  <a:pt x="338327" y="304799"/>
                </a:lnTo>
                <a:lnTo>
                  <a:pt x="338327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99807" y="4871720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5068315"/>
            <a:ext cx="4424045" cy="253365"/>
          </a:xfrm>
          <a:custGeom>
            <a:avLst/>
            <a:gdLst/>
            <a:ahLst/>
            <a:cxnLst/>
            <a:rect l="l" t="t" r="r" b="b"/>
            <a:pathLst>
              <a:path w="4424045" h="253364">
                <a:moveTo>
                  <a:pt x="0" y="252984"/>
                </a:moveTo>
                <a:lnTo>
                  <a:pt x="4423663" y="252984"/>
                </a:lnTo>
                <a:lnTo>
                  <a:pt x="442366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61480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61480" y="3556508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61480" y="4455667"/>
            <a:ext cx="338455" cy="304800"/>
          </a:xfrm>
          <a:custGeom>
            <a:avLst/>
            <a:gdLst/>
            <a:ahLst/>
            <a:cxnLst/>
            <a:rect l="l" t="t" r="r" b="b"/>
            <a:pathLst>
              <a:path w="338454" h="304800">
                <a:moveTo>
                  <a:pt x="0" y="304799"/>
                </a:moveTo>
                <a:lnTo>
                  <a:pt x="338327" y="304799"/>
                </a:lnTo>
                <a:lnTo>
                  <a:pt x="338327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61480" y="4871720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81403" y="4813808"/>
            <a:ext cx="5180330" cy="254635"/>
          </a:xfrm>
          <a:custGeom>
            <a:avLst/>
            <a:gdLst/>
            <a:ahLst/>
            <a:cxnLst/>
            <a:rect l="l" t="t" r="r" b="b"/>
            <a:pathLst>
              <a:path w="5180330" h="254635">
                <a:moveTo>
                  <a:pt x="0" y="254508"/>
                </a:moveTo>
                <a:lnTo>
                  <a:pt x="5180075" y="254508"/>
                </a:lnTo>
                <a:lnTo>
                  <a:pt x="51800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13808"/>
            <a:ext cx="662940" cy="254635"/>
          </a:xfrm>
          <a:custGeom>
            <a:avLst/>
            <a:gdLst/>
            <a:ahLst/>
            <a:cxnLst/>
            <a:rect l="l" t="t" r="r" b="b"/>
            <a:pathLst>
              <a:path w="662940" h="254635">
                <a:moveTo>
                  <a:pt x="0" y="254508"/>
                </a:moveTo>
                <a:lnTo>
                  <a:pt x="662432" y="254508"/>
                </a:lnTo>
                <a:lnTo>
                  <a:pt x="66243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23152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23152" y="3556508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23152" y="4455667"/>
            <a:ext cx="338455" cy="304800"/>
          </a:xfrm>
          <a:custGeom>
            <a:avLst/>
            <a:gdLst/>
            <a:ahLst/>
            <a:cxnLst/>
            <a:rect l="l" t="t" r="r" b="b"/>
            <a:pathLst>
              <a:path w="338454" h="304800">
                <a:moveTo>
                  <a:pt x="0" y="304799"/>
                </a:moveTo>
                <a:lnTo>
                  <a:pt x="338327" y="304799"/>
                </a:lnTo>
                <a:lnTo>
                  <a:pt x="338327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81403" y="4559300"/>
            <a:ext cx="4841875" cy="254635"/>
          </a:xfrm>
          <a:custGeom>
            <a:avLst/>
            <a:gdLst/>
            <a:ahLst/>
            <a:cxnLst/>
            <a:rect l="l" t="t" r="r" b="b"/>
            <a:pathLst>
              <a:path w="4841875" h="254635">
                <a:moveTo>
                  <a:pt x="0" y="254508"/>
                </a:moveTo>
                <a:lnTo>
                  <a:pt x="4841747" y="254508"/>
                </a:lnTo>
                <a:lnTo>
                  <a:pt x="484174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559300"/>
            <a:ext cx="662940" cy="254635"/>
          </a:xfrm>
          <a:custGeom>
            <a:avLst/>
            <a:gdLst/>
            <a:ahLst/>
            <a:cxnLst/>
            <a:rect l="l" t="t" r="r" b="b"/>
            <a:pathLst>
              <a:path w="662940" h="254635">
                <a:moveTo>
                  <a:pt x="0" y="254508"/>
                </a:moveTo>
                <a:lnTo>
                  <a:pt x="662432" y="254508"/>
                </a:lnTo>
                <a:lnTo>
                  <a:pt x="66243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83300" y="0"/>
            <a:ext cx="340360" cy="3445510"/>
          </a:xfrm>
          <a:custGeom>
            <a:avLst/>
            <a:gdLst/>
            <a:ahLst/>
            <a:cxnLst/>
            <a:rect l="l" t="t" r="r" b="b"/>
            <a:pathLst>
              <a:path w="340360" h="3445510">
                <a:moveTo>
                  <a:pt x="0" y="3445255"/>
                </a:moveTo>
                <a:lnTo>
                  <a:pt x="339851" y="3445255"/>
                </a:lnTo>
                <a:lnTo>
                  <a:pt x="339851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083300" y="3556508"/>
            <a:ext cx="340360" cy="5080"/>
          </a:xfrm>
          <a:custGeom>
            <a:avLst/>
            <a:gdLst/>
            <a:ahLst/>
            <a:cxnLst/>
            <a:rect l="l" t="t" r="r" b="b"/>
            <a:pathLst>
              <a:path w="340360" h="5079">
                <a:moveTo>
                  <a:pt x="0" y="4571"/>
                </a:moveTo>
                <a:lnTo>
                  <a:pt x="339851" y="4571"/>
                </a:lnTo>
                <a:lnTo>
                  <a:pt x="339851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83300" y="4455667"/>
            <a:ext cx="340360" cy="104139"/>
          </a:xfrm>
          <a:custGeom>
            <a:avLst/>
            <a:gdLst/>
            <a:ahLst/>
            <a:cxnLst/>
            <a:rect l="l" t="t" r="r" b="b"/>
            <a:pathLst>
              <a:path w="340360" h="104139">
                <a:moveTo>
                  <a:pt x="0" y="103631"/>
                </a:moveTo>
                <a:lnTo>
                  <a:pt x="339851" y="103631"/>
                </a:lnTo>
                <a:lnTo>
                  <a:pt x="339851" y="0"/>
                </a:lnTo>
                <a:lnTo>
                  <a:pt x="0" y="0"/>
                </a:lnTo>
                <a:lnTo>
                  <a:pt x="0" y="103631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44971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44971" y="3556508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51808"/>
            <a:ext cx="4345940" cy="254635"/>
          </a:xfrm>
          <a:custGeom>
            <a:avLst/>
            <a:gdLst/>
            <a:ahLst/>
            <a:cxnLst/>
            <a:rect l="l" t="t" r="r" b="b"/>
            <a:pathLst>
              <a:path w="4345940" h="254635">
                <a:moveTo>
                  <a:pt x="0" y="254508"/>
                </a:moveTo>
                <a:lnTo>
                  <a:pt x="4345939" y="254508"/>
                </a:lnTo>
                <a:lnTo>
                  <a:pt x="434593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06644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06644" y="3556508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51223" y="3797300"/>
            <a:ext cx="394970" cy="254635"/>
          </a:xfrm>
          <a:custGeom>
            <a:avLst/>
            <a:gdLst/>
            <a:ahLst/>
            <a:cxnLst/>
            <a:rect l="l" t="t" r="r" b="b"/>
            <a:pathLst>
              <a:path w="394970" h="254635">
                <a:moveTo>
                  <a:pt x="0" y="254508"/>
                </a:moveTo>
                <a:lnTo>
                  <a:pt x="394715" y="254508"/>
                </a:lnTo>
                <a:lnTo>
                  <a:pt x="39471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3797300"/>
            <a:ext cx="1244600" cy="254635"/>
          </a:xfrm>
          <a:custGeom>
            <a:avLst/>
            <a:gdLst/>
            <a:ahLst/>
            <a:cxnLst/>
            <a:rect l="l" t="t" r="r" b="b"/>
            <a:pathLst>
              <a:path w="1244600" h="254635">
                <a:moveTo>
                  <a:pt x="0" y="254508"/>
                </a:moveTo>
                <a:lnTo>
                  <a:pt x="1244600" y="254508"/>
                </a:lnTo>
                <a:lnTo>
                  <a:pt x="12446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68315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68315" y="3556508"/>
            <a:ext cx="338455" cy="5080"/>
          </a:xfrm>
          <a:custGeom>
            <a:avLst/>
            <a:gdLst/>
            <a:ahLst/>
            <a:cxnLst/>
            <a:rect l="l" t="t" r="r" b="b"/>
            <a:pathLst>
              <a:path w="338454" h="5079">
                <a:moveTo>
                  <a:pt x="0" y="4571"/>
                </a:moveTo>
                <a:lnTo>
                  <a:pt x="338327" y="4571"/>
                </a:lnTo>
                <a:lnTo>
                  <a:pt x="338327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51223" y="3544315"/>
            <a:ext cx="1117600" cy="253365"/>
          </a:xfrm>
          <a:custGeom>
            <a:avLst/>
            <a:gdLst/>
            <a:ahLst/>
            <a:cxnLst/>
            <a:rect l="l" t="t" r="r" b="b"/>
            <a:pathLst>
              <a:path w="1117600" h="253364">
                <a:moveTo>
                  <a:pt x="0" y="252984"/>
                </a:moveTo>
                <a:lnTo>
                  <a:pt x="1117091" y="252984"/>
                </a:lnTo>
                <a:lnTo>
                  <a:pt x="111709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3544315"/>
            <a:ext cx="1244600" cy="253365"/>
          </a:xfrm>
          <a:custGeom>
            <a:avLst/>
            <a:gdLst/>
            <a:ahLst/>
            <a:cxnLst/>
            <a:rect l="l" t="t" r="r" b="b"/>
            <a:pathLst>
              <a:path w="1244600" h="253364">
                <a:moveTo>
                  <a:pt x="0" y="252984"/>
                </a:moveTo>
                <a:lnTo>
                  <a:pt x="1244600" y="252984"/>
                </a:lnTo>
                <a:lnTo>
                  <a:pt x="124460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729988" y="0"/>
            <a:ext cx="338455" cy="3445510"/>
          </a:xfrm>
          <a:custGeom>
            <a:avLst/>
            <a:gdLst/>
            <a:ahLst/>
            <a:cxnLst/>
            <a:rect l="l" t="t" r="r" b="b"/>
            <a:pathLst>
              <a:path w="338454" h="3445510">
                <a:moveTo>
                  <a:pt x="0" y="3445255"/>
                </a:moveTo>
                <a:lnTo>
                  <a:pt x="338327" y="3445255"/>
                </a:lnTo>
                <a:lnTo>
                  <a:pt x="338327" y="0"/>
                </a:lnTo>
                <a:lnTo>
                  <a:pt x="0" y="0"/>
                </a:lnTo>
                <a:lnTo>
                  <a:pt x="0" y="3445255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51223" y="3289808"/>
            <a:ext cx="779145" cy="254635"/>
          </a:xfrm>
          <a:custGeom>
            <a:avLst/>
            <a:gdLst/>
            <a:ahLst/>
            <a:cxnLst/>
            <a:rect l="l" t="t" r="r" b="b"/>
            <a:pathLst>
              <a:path w="779145" h="254635">
                <a:moveTo>
                  <a:pt x="0" y="254508"/>
                </a:moveTo>
                <a:lnTo>
                  <a:pt x="778763" y="254508"/>
                </a:lnTo>
                <a:lnTo>
                  <a:pt x="778763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289808"/>
            <a:ext cx="1244600" cy="254635"/>
          </a:xfrm>
          <a:custGeom>
            <a:avLst/>
            <a:gdLst/>
            <a:ahLst/>
            <a:cxnLst/>
            <a:rect l="l" t="t" r="r" b="b"/>
            <a:pathLst>
              <a:path w="1244600" h="254635">
                <a:moveTo>
                  <a:pt x="0" y="254508"/>
                </a:moveTo>
                <a:lnTo>
                  <a:pt x="1244600" y="254508"/>
                </a:lnTo>
                <a:lnTo>
                  <a:pt x="12446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51223" y="3035300"/>
            <a:ext cx="439420" cy="254635"/>
          </a:xfrm>
          <a:custGeom>
            <a:avLst/>
            <a:gdLst/>
            <a:ahLst/>
            <a:cxnLst/>
            <a:rect l="l" t="t" r="r" b="b"/>
            <a:pathLst>
              <a:path w="439420" h="254635">
                <a:moveTo>
                  <a:pt x="0" y="254508"/>
                </a:moveTo>
                <a:lnTo>
                  <a:pt x="438912" y="254508"/>
                </a:lnTo>
                <a:lnTo>
                  <a:pt x="43891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3035300"/>
            <a:ext cx="1244600" cy="254635"/>
          </a:xfrm>
          <a:custGeom>
            <a:avLst/>
            <a:gdLst/>
            <a:ahLst/>
            <a:cxnLst/>
            <a:rect l="l" t="t" r="r" b="b"/>
            <a:pathLst>
              <a:path w="1244600" h="254635">
                <a:moveTo>
                  <a:pt x="0" y="254508"/>
                </a:moveTo>
                <a:lnTo>
                  <a:pt x="1244599" y="254508"/>
                </a:lnTo>
                <a:lnTo>
                  <a:pt x="124459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375152" y="0"/>
            <a:ext cx="338455" cy="1532890"/>
          </a:xfrm>
          <a:custGeom>
            <a:avLst/>
            <a:gdLst/>
            <a:ahLst/>
            <a:cxnLst/>
            <a:rect l="l" t="t" r="r" b="b"/>
            <a:pathLst>
              <a:path w="338454" h="1532890">
                <a:moveTo>
                  <a:pt x="0" y="1532635"/>
                </a:moveTo>
                <a:lnTo>
                  <a:pt x="338327" y="1532635"/>
                </a:lnTo>
                <a:lnTo>
                  <a:pt x="338327" y="0"/>
                </a:lnTo>
                <a:lnTo>
                  <a:pt x="0" y="0"/>
                </a:lnTo>
                <a:lnTo>
                  <a:pt x="0" y="1532635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2273300"/>
            <a:ext cx="1228090" cy="254635"/>
          </a:xfrm>
          <a:custGeom>
            <a:avLst/>
            <a:gdLst/>
            <a:ahLst/>
            <a:cxnLst/>
            <a:rect l="l" t="t" r="r" b="b"/>
            <a:pathLst>
              <a:path w="1228090" h="254635">
                <a:moveTo>
                  <a:pt x="0" y="254507"/>
                </a:moveTo>
                <a:lnTo>
                  <a:pt x="1227835" y="254507"/>
                </a:lnTo>
                <a:lnTo>
                  <a:pt x="12278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35300" y="0"/>
            <a:ext cx="340360" cy="1532890"/>
          </a:xfrm>
          <a:custGeom>
            <a:avLst/>
            <a:gdLst/>
            <a:ahLst/>
            <a:cxnLst/>
            <a:rect l="l" t="t" r="r" b="b"/>
            <a:pathLst>
              <a:path w="340360" h="1532890">
                <a:moveTo>
                  <a:pt x="0" y="1532635"/>
                </a:moveTo>
                <a:lnTo>
                  <a:pt x="339851" y="1532635"/>
                </a:lnTo>
                <a:lnTo>
                  <a:pt x="339851" y="0"/>
                </a:lnTo>
                <a:lnTo>
                  <a:pt x="0" y="0"/>
                </a:lnTo>
                <a:lnTo>
                  <a:pt x="0" y="1532635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2020316"/>
            <a:ext cx="1228090" cy="253365"/>
          </a:xfrm>
          <a:custGeom>
            <a:avLst/>
            <a:gdLst/>
            <a:ahLst/>
            <a:cxnLst/>
            <a:rect l="l" t="t" r="r" b="b"/>
            <a:pathLst>
              <a:path w="1228090" h="253364">
                <a:moveTo>
                  <a:pt x="0" y="252984"/>
                </a:moveTo>
                <a:lnTo>
                  <a:pt x="1227835" y="252984"/>
                </a:lnTo>
                <a:lnTo>
                  <a:pt x="122783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96972" y="0"/>
            <a:ext cx="338455" cy="1532890"/>
          </a:xfrm>
          <a:custGeom>
            <a:avLst/>
            <a:gdLst/>
            <a:ahLst/>
            <a:cxnLst/>
            <a:rect l="l" t="t" r="r" b="b"/>
            <a:pathLst>
              <a:path w="338455" h="1532890">
                <a:moveTo>
                  <a:pt x="0" y="1532635"/>
                </a:moveTo>
                <a:lnTo>
                  <a:pt x="338327" y="1532635"/>
                </a:lnTo>
                <a:lnTo>
                  <a:pt x="338327" y="0"/>
                </a:lnTo>
                <a:lnTo>
                  <a:pt x="0" y="0"/>
                </a:lnTo>
                <a:lnTo>
                  <a:pt x="0" y="1532635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1765807"/>
            <a:ext cx="1228090" cy="254635"/>
          </a:xfrm>
          <a:custGeom>
            <a:avLst/>
            <a:gdLst/>
            <a:ahLst/>
            <a:cxnLst/>
            <a:rect l="l" t="t" r="r" b="b"/>
            <a:pathLst>
              <a:path w="1228090" h="254635">
                <a:moveTo>
                  <a:pt x="0" y="254508"/>
                </a:moveTo>
                <a:lnTo>
                  <a:pt x="1227835" y="254508"/>
                </a:lnTo>
                <a:lnTo>
                  <a:pt x="12278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58644" y="0"/>
            <a:ext cx="338455" cy="1532890"/>
          </a:xfrm>
          <a:custGeom>
            <a:avLst/>
            <a:gdLst/>
            <a:ahLst/>
            <a:cxnLst/>
            <a:rect l="l" t="t" r="r" b="b"/>
            <a:pathLst>
              <a:path w="338455" h="1532890">
                <a:moveTo>
                  <a:pt x="0" y="1532635"/>
                </a:moveTo>
                <a:lnTo>
                  <a:pt x="338328" y="1532635"/>
                </a:lnTo>
                <a:lnTo>
                  <a:pt x="338328" y="0"/>
                </a:lnTo>
                <a:lnTo>
                  <a:pt x="0" y="0"/>
                </a:lnTo>
                <a:lnTo>
                  <a:pt x="0" y="1532635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01900" y="4483100"/>
            <a:ext cx="4038600" cy="1447800"/>
          </a:xfrm>
          <a:custGeom>
            <a:avLst/>
            <a:gdLst/>
            <a:ahLst/>
            <a:cxnLst/>
            <a:rect l="l" t="t" r="r" b="b"/>
            <a:pathLst>
              <a:path w="4038600" h="1447800">
                <a:moveTo>
                  <a:pt x="0" y="1146048"/>
                </a:moveTo>
                <a:lnTo>
                  <a:pt x="0" y="1447800"/>
                </a:lnTo>
                <a:lnTo>
                  <a:pt x="4038600" y="1447800"/>
                </a:lnTo>
                <a:lnTo>
                  <a:pt x="4038600" y="0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45940" y="3561079"/>
            <a:ext cx="4389120" cy="894715"/>
          </a:xfrm>
          <a:custGeom>
            <a:avLst/>
            <a:gdLst/>
            <a:ahLst/>
            <a:cxnLst/>
            <a:rect l="l" t="t" r="r" b="b"/>
            <a:pathLst>
              <a:path w="4389120" h="894714">
                <a:moveTo>
                  <a:pt x="4389120" y="0"/>
                </a:moveTo>
                <a:lnTo>
                  <a:pt x="4389120" y="894588"/>
                </a:lnTo>
                <a:lnTo>
                  <a:pt x="0" y="894588"/>
                </a:lnTo>
                <a:lnTo>
                  <a:pt x="0" y="0"/>
                </a:lnTo>
                <a:lnTo>
                  <a:pt x="4389120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45940" y="3561079"/>
            <a:ext cx="4389120" cy="894715"/>
          </a:xfrm>
          <a:custGeom>
            <a:avLst/>
            <a:gdLst/>
            <a:ahLst/>
            <a:cxnLst/>
            <a:rect l="l" t="t" r="r" b="b"/>
            <a:pathLst>
              <a:path w="4389120" h="894714">
                <a:moveTo>
                  <a:pt x="4389120" y="0"/>
                </a:moveTo>
                <a:lnTo>
                  <a:pt x="4389120" y="894588"/>
                </a:lnTo>
                <a:lnTo>
                  <a:pt x="0" y="894588"/>
                </a:lnTo>
                <a:lnTo>
                  <a:pt x="0" y="0"/>
                </a:lnTo>
                <a:lnTo>
                  <a:pt x="43891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39844" y="3445255"/>
            <a:ext cx="4403090" cy="111760"/>
          </a:xfrm>
          <a:custGeom>
            <a:avLst/>
            <a:gdLst/>
            <a:ahLst/>
            <a:cxnLst/>
            <a:rect l="l" t="t" r="r" b="b"/>
            <a:pathLst>
              <a:path w="4403090" h="111760">
                <a:moveTo>
                  <a:pt x="4402836" y="0"/>
                </a:moveTo>
                <a:lnTo>
                  <a:pt x="4402836" y="111251"/>
                </a:lnTo>
                <a:lnTo>
                  <a:pt x="0" y="111252"/>
                </a:lnTo>
                <a:lnTo>
                  <a:pt x="0" y="0"/>
                </a:lnTo>
                <a:lnTo>
                  <a:pt x="440283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339844" y="3445255"/>
            <a:ext cx="4403090" cy="111760"/>
          </a:xfrm>
          <a:custGeom>
            <a:avLst/>
            <a:gdLst/>
            <a:ahLst/>
            <a:cxnLst/>
            <a:rect l="l" t="t" r="r" b="b"/>
            <a:pathLst>
              <a:path w="4403090" h="111760">
                <a:moveTo>
                  <a:pt x="4402836" y="0"/>
                </a:moveTo>
                <a:lnTo>
                  <a:pt x="4402836" y="111251"/>
                </a:lnTo>
                <a:lnTo>
                  <a:pt x="0" y="111252"/>
                </a:lnTo>
                <a:lnTo>
                  <a:pt x="0" y="0"/>
                </a:lnTo>
                <a:lnTo>
                  <a:pt x="4402836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47564" y="3253232"/>
            <a:ext cx="386080" cy="175260"/>
          </a:xfrm>
          <a:custGeom>
            <a:avLst/>
            <a:gdLst/>
            <a:ahLst/>
            <a:cxnLst/>
            <a:rect l="l" t="t" r="r" b="b"/>
            <a:pathLst>
              <a:path w="386079" h="175260">
                <a:moveTo>
                  <a:pt x="385572" y="0"/>
                </a:moveTo>
                <a:lnTo>
                  <a:pt x="385572" y="175260"/>
                </a:lnTo>
                <a:lnTo>
                  <a:pt x="0" y="175260"/>
                </a:lnTo>
                <a:lnTo>
                  <a:pt x="0" y="0"/>
                </a:lnTo>
                <a:lnTo>
                  <a:pt x="38557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47564" y="3253232"/>
            <a:ext cx="386080" cy="175260"/>
          </a:xfrm>
          <a:custGeom>
            <a:avLst/>
            <a:gdLst/>
            <a:ahLst/>
            <a:cxnLst/>
            <a:rect l="l" t="t" r="r" b="b"/>
            <a:pathLst>
              <a:path w="386079" h="175260">
                <a:moveTo>
                  <a:pt x="385572" y="0"/>
                </a:moveTo>
                <a:lnTo>
                  <a:pt x="385572" y="175260"/>
                </a:lnTo>
                <a:lnTo>
                  <a:pt x="0" y="175260"/>
                </a:lnTo>
                <a:lnTo>
                  <a:pt x="0" y="0"/>
                </a:lnTo>
                <a:lnTo>
                  <a:pt x="38557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290307" y="3260852"/>
            <a:ext cx="384175" cy="173990"/>
          </a:xfrm>
          <a:custGeom>
            <a:avLst/>
            <a:gdLst/>
            <a:ahLst/>
            <a:cxnLst/>
            <a:rect l="l" t="t" r="r" b="b"/>
            <a:pathLst>
              <a:path w="384175" h="173989">
                <a:moveTo>
                  <a:pt x="384048" y="0"/>
                </a:moveTo>
                <a:lnTo>
                  <a:pt x="384048" y="173736"/>
                </a:lnTo>
                <a:lnTo>
                  <a:pt x="0" y="173736"/>
                </a:lnTo>
                <a:lnTo>
                  <a:pt x="0" y="0"/>
                </a:lnTo>
                <a:lnTo>
                  <a:pt x="38404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290307" y="3260852"/>
            <a:ext cx="384175" cy="173990"/>
          </a:xfrm>
          <a:custGeom>
            <a:avLst/>
            <a:gdLst/>
            <a:ahLst/>
            <a:cxnLst/>
            <a:rect l="l" t="t" r="r" b="b"/>
            <a:pathLst>
              <a:path w="384175" h="173989">
                <a:moveTo>
                  <a:pt x="384048" y="0"/>
                </a:moveTo>
                <a:lnTo>
                  <a:pt x="384048" y="173736"/>
                </a:lnTo>
                <a:lnTo>
                  <a:pt x="0" y="173736"/>
                </a:lnTo>
                <a:lnTo>
                  <a:pt x="0" y="0"/>
                </a:lnTo>
                <a:lnTo>
                  <a:pt x="384048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299195" y="3644900"/>
            <a:ext cx="74675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899907" y="3644900"/>
            <a:ext cx="73151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916671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95477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966964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97915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913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00354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1725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294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416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5383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66023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0797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91931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116316" y="39329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4" h="467995">
                <a:moveTo>
                  <a:pt x="0" y="467867"/>
                </a:moveTo>
                <a:lnTo>
                  <a:pt x="25907" y="467867"/>
                </a:lnTo>
                <a:lnTo>
                  <a:pt x="25907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142223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16660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17880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19251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20470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2169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22909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241283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2550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26719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279383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29157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303768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16671" y="39329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9159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9159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219947" y="3684523"/>
            <a:ext cx="2255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219947" y="36845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59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825231" y="3684523"/>
            <a:ext cx="213360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825231" y="36845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59" h="242570">
                <a:moveTo>
                  <a:pt x="141732" y="242315"/>
                </a:moveTo>
                <a:lnTo>
                  <a:pt x="213360" y="242315"/>
                </a:lnTo>
                <a:lnTo>
                  <a:pt x="213360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2" y="60960"/>
                </a:lnTo>
                <a:lnTo>
                  <a:pt x="141732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460995" y="3644900"/>
            <a:ext cx="74675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061707" y="3644900"/>
            <a:ext cx="73151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078471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1657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128764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14095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1531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16534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7905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1912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2034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21563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227823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2415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253731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278116" y="39329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4" h="467995">
                <a:moveTo>
                  <a:pt x="0" y="467867"/>
                </a:moveTo>
                <a:lnTo>
                  <a:pt x="25907" y="467867"/>
                </a:lnTo>
                <a:lnTo>
                  <a:pt x="25907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304023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32840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34060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35431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36650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3787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39089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403083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4168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42899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441183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45337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465568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078471" y="39329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0777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0777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381747" y="3684523"/>
            <a:ext cx="2255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381747" y="36845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59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987031" y="3684523"/>
            <a:ext cx="213360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987031" y="36845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59" h="242570">
                <a:moveTo>
                  <a:pt x="141732" y="242315"/>
                </a:moveTo>
                <a:lnTo>
                  <a:pt x="213360" y="242315"/>
                </a:lnTo>
                <a:lnTo>
                  <a:pt x="213360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2" y="60960"/>
                </a:lnTo>
                <a:lnTo>
                  <a:pt x="141732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622795" y="3644900"/>
            <a:ext cx="74675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223508" y="3644900"/>
            <a:ext cx="73151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240271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27837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290564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302755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3149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32714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40855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3530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3652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37743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389623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4033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415532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3" y="467867"/>
                </a:lnTo>
                <a:lnTo>
                  <a:pt x="24383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439915" y="39329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5" h="467995">
                <a:moveTo>
                  <a:pt x="0" y="467867"/>
                </a:moveTo>
                <a:lnTo>
                  <a:pt x="25907" y="467867"/>
                </a:lnTo>
                <a:lnTo>
                  <a:pt x="25907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465823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3" y="467867"/>
                </a:lnTo>
                <a:lnTo>
                  <a:pt x="24383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490208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50240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51611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52830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5405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55269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564883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5786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59079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602983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61517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627368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240271" y="39329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2395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2395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543547" y="3684523"/>
            <a:ext cx="2255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543547" y="36845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59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148832" y="3684523"/>
            <a:ext cx="213360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148832" y="36845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60" h="242570">
                <a:moveTo>
                  <a:pt x="141732" y="242315"/>
                </a:moveTo>
                <a:lnTo>
                  <a:pt x="213360" y="242315"/>
                </a:lnTo>
                <a:lnTo>
                  <a:pt x="213360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2" y="60960"/>
                </a:lnTo>
                <a:lnTo>
                  <a:pt x="141732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860796" y="3644900"/>
            <a:ext cx="74676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461508" y="3644900"/>
            <a:ext cx="73152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478271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51637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528564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540755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5529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56514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578855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5910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6032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61543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627623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6413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653532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677915" y="39329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5" h="467995">
                <a:moveTo>
                  <a:pt x="0" y="467867"/>
                </a:moveTo>
                <a:lnTo>
                  <a:pt x="25907" y="467867"/>
                </a:lnTo>
                <a:lnTo>
                  <a:pt x="25907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703823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728208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74040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754115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766308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7785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79069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802884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8166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82879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840984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85317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865367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478271" y="39329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4775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5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5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4775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5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5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781547" y="3684523"/>
            <a:ext cx="2255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781547" y="36845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60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386832" y="3684523"/>
            <a:ext cx="213360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386832" y="36845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60" h="242570">
                <a:moveTo>
                  <a:pt x="141731" y="242315"/>
                </a:moveTo>
                <a:lnTo>
                  <a:pt x="213359" y="242315"/>
                </a:lnTo>
                <a:lnTo>
                  <a:pt x="213359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1" y="60960"/>
                </a:lnTo>
                <a:lnTo>
                  <a:pt x="141731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022596" y="3644900"/>
            <a:ext cx="74676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623308" y="3644900"/>
            <a:ext cx="73152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640071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67817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690364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702555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7147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72694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740655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752847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7650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777232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789423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80314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815332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839715" y="39329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5" h="467995">
                <a:moveTo>
                  <a:pt x="0" y="467867"/>
                </a:moveTo>
                <a:lnTo>
                  <a:pt x="25907" y="467867"/>
                </a:lnTo>
                <a:lnTo>
                  <a:pt x="25907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865623" y="39329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890008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902200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915915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928108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9403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95249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964684" y="39329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978400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990591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002784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014976" y="39329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027167" y="39329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640071" y="39329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6393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5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5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639309" y="38613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5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5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943347" y="3684523"/>
            <a:ext cx="225551" cy="24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943347" y="36845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60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548632" y="3684523"/>
            <a:ext cx="213360" cy="2423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548632" y="36845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60" h="242570">
                <a:moveTo>
                  <a:pt x="141731" y="242315"/>
                </a:moveTo>
                <a:lnTo>
                  <a:pt x="213359" y="242315"/>
                </a:lnTo>
                <a:lnTo>
                  <a:pt x="213359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1" y="60960"/>
                </a:lnTo>
                <a:lnTo>
                  <a:pt x="141731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501900" y="4056379"/>
            <a:ext cx="0" cy="1164590"/>
          </a:xfrm>
          <a:custGeom>
            <a:avLst/>
            <a:gdLst/>
            <a:ahLst/>
            <a:cxnLst/>
            <a:rect l="l" t="t" r="r" b="b"/>
            <a:pathLst>
              <a:path h="1164589">
                <a:moveTo>
                  <a:pt x="0" y="0"/>
                </a:moveTo>
                <a:lnTo>
                  <a:pt x="0" y="1164336"/>
                </a:lnTo>
              </a:path>
            </a:pathLst>
          </a:custGeom>
          <a:ln w="50291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186432" y="5220715"/>
            <a:ext cx="626745" cy="386080"/>
          </a:xfrm>
          <a:custGeom>
            <a:avLst/>
            <a:gdLst/>
            <a:ahLst/>
            <a:cxnLst/>
            <a:rect l="l" t="t" r="r" b="b"/>
            <a:pathLst>
              <a:path w="626744" h="386079">
                <a:moveTo>
                  <a:pt x="626363" y="0"/>
                </a:moveTo>
                <a:lnTo>
                  <a:pt x="626364" y="385572"/>
                </a:lnTo>
                <a:lnTo>
                  <a:pt x="0" y="385572"/>
                </a:lnTo>
                <a:lnTo>
                  <a:pt x="0" y="0"/>
                </a:lnTo>
                <a:lnTo>
                  <a:pt x="626363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186432" y="5220715"/>
            <a:ext cx="626745" cy="386080"/>
          </a:xfrm>
          <a:custGeom>
            <a:avLst/>
            <a:gdLst/>
            <a:ahLst/>
            <a:cxnLst/>
            <a:rect l="l" t="t" r="r" b="b"/>
            <a:pathLst>
              <a:path w="626744" h="386079">
                <a:moveTo>
                  <a:pt x="626363" y="0"/>
                </a:moveTo>
                <a:lnTo>
                  <a:pt x="626364" y="385572"/>
                </a:lnTo>
                <a:lnTo>
                  <a:pt x="0" y="385572"/>
                </a:lnTo>
                <a:lnTo>
                  <a:pt x="0" y="0"/>
                </a:lnTo>
                <a:lnTo>
                  <a:pt x="626363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035300" y="2770123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966720" y="24257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3" y="216407"/>
                </a:moveTo>
                <a:lnTo>
                  <a:pt x="68579" y="0"/>
                </a:lnTo>
                <a:lnTo>
                  <a:pt x="0" y="216407"/>
                </a:lnTo>
                <a:lnTo>
                  <a:pt x="68579" y="149351"/>
                </a:lnTo>
                <a:lnTo>
                  <a:pt x="138683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120900" y="2770123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052320" y="24257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4" y="216407"/>
                </a:moveTo>
                <a:lnTo>
                  <a:pt x="68579" y="0"/>
                </a:lnTo>
                <a:lnTo>
                  <a:pt x="0" y="216407"/>
                </a:lnTo>
                <a:lnTo>
                  <a:pt x="68580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244600" y="2797555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4">
                <a:moveTo>
                  <a:pt x="2706623" y="0"/>
                </a:moveTo>
                <a:lnTo>
                  <a:pt x="2706623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3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244600" y="2797555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4">
                <a:moveTo>
                  <a:pt x="2706623" y="0"/>
                </a:moveTo>
                <a:lnTo>
                  <a:pt x="2706623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3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 txBox="1"/>
          <p:nvPr/>
        </p:nvSpPr>
        <p:spPr>
          <a:xfrm>
            <a:off x="1805432" y="3414267"/>
            <a:ext cx="173894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ブリッジ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1831339" y="5402834"/>
            <a:ext cx="349250" cy="50800"/>
          </a:xfrm>
          <a:custGeom>
            <a:avLst/>
            <a:gdLst/>
            <a:ahLst/>
            <a:cxnLst/>
            <a:rect l="l" t="t" r="r" b="b"/>
            <a:pathLst>
              <a:path w="349250" h="50800">
                <a:moveTo>
                  <a:pt x="0" y="50292"/>
                </a:moveTo>
                <a:lnTo>
                  <a:pt x="348996" y="50292"/>
                </a:lnTo>
                <a:lnTo>
                  <a:pt x="348996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62431" y="4313935"/>
            <a:ext cx="919480" cy="962025"/>
          </a:xfrm>
          <a:custGeom>
            <a:avLst/>
            <a:gdLst/>
            <a:ahLst/>
            <a:cxnLst/>
            <a:rect l="l" t="t" r="r" b="b"/>
            <a:pathLst>
              <a:path w="919480" h="962025">
                <a:moveTo>
                  <a:pt x="918972" y="0"/>
                </a:moveTo>
                <a:lnTo>
                  <a:pt x="918972" y="961643"/>
                </a:lnTo>
                <a:lnTo>
                  <a:pt x="0" y="961643"/>
                </a:lnTo>
                <a:lnTo>
                  <a:pt x="0" y="0"/>
                </a:lnTo>
                <a:lnTo>
                  <a:pt x="918972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62431" y="4313935"/>
            <a:ext cx="919480" cy="962025"/>
          </a:xfrm>
          <a:custGeom>
            <a:avLst/>
            <a:gdLst/>
            <a:ahLst/>
            <a:cxnLst/>
            <a:rect l="l" t="t" r="r" b="b"/>
            <a:pathLst>
              <a:path w="919480" h="962025">
                <a:moveTo>
                  <a:pt x="918972" y="0"/>
                </a:moveTo>
                <a:lnTo>
                  <a:pt x="918972" y="961643"/>
                </a:lnTo>
                <a:lnTo>
                  <a:pt x="0" y="961643"/>
                </a:lnTo>
                <a:lnTo>
                  <a:pt x="0" y="0"/>
                </a:lnTo>
                <a:lnTo>
                  <a:pt x="91897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12495" y="5286247"/>
            <a:ext cx="1419225" cy="338455"/>
          </a:xfrm>
          <a:custGeom>
            <a:avLst/>
            <a:gdLst/>
            <a:ahLst/>
            <a:cxnLst/>
            <a:rect l="l" t="t" r="r" b="b"/>
            <a:pathLst>
              <a:path w="1419225" h="338454">
                <a:moveTo>
                  <a:pt x="1418844" y="0"/>
                </a:moveTo>
                <a:lnTo>
                  <a:pt x="1418844" y="338327"/>
                </a:lnTo>
                <a:lnTo>
                  <a:pt x="0" y="338327"/>
                </a:lnTo>
                <a:lnTo>
                  <a:pt x="0" y="0"/>
                </a:lnTo>
                <a:lnTo>
                  <a:pt x="1418844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12495" y="5286247"/>
            <a:ext cx="1419225" cy="338455"/>
          </a:xfrm>
          <a:custGeom>
            <a:avLst/>
            <a:gdLst/>
            <a:ahLst/>
            <a:cxnLst/>
            <a:rect l="l" t="t" r="r" b="b"/>
            <a:pathLst>
              <a:path w="1419225" h="338454">
                <a:moveTo>
                  <a:pt x="1418844" y="0"/>
                </a:moveTo>
                <a:lnTo>
                  <a:pt x="1418844" y="338327"/>
                </a:lnTo>
                <a:lnTo>
                  <a:pt x="0" y="338327"/>
                </a:lnTo>
                <a:lnTo>
                  <a:pt x="0" y="0"/>
                </a:lnTo>
                <a:lnTo>
                  <a:pt x="141884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814832" y="4496815"/>
            <a:ext cx="614680" cy="628015"/>
          </a:xfrm>
          <a:custGeom>
            <a:avLst/>
            <a:gdLst/>
            <a:ahLst/>
            <a:cxnLst/>
            <a:rect l="l" t="t" r="r" b="b"/>
            <a:pathLst>
              <a:path w="614680" h="628014">
                <a:moveTo>
                  <a:pt x="614172" y="0"/>
                </a:moveTo>
                <a:lnTo>
                  <a:pt x="614172" y="627888"/>
                </a:lnTo>
                <a:lnTo>
                  <a:pt x="0" y="627888"/>
                </a:lnTo>
                <a:lnTo>
                  <a:pt x="0" y="0"/>
                </a:lnTo>
                <a:lnTo>
                  <a:pt x="614172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814832" y="4496815"/>
            <a:ext cx="614680" cy="628015"/>
          </a:xfrm>
          <a:custGeom>
            <a:avLst/>
            <a:gdLst/>
            <a:ahLst/>
            <a:cxnLst/>
            <a:rect l="l" t="t" r="r" b="b"/>
            <a:pathLst>
              <a:path w="614680" h="628014">
                <a:moveTo>
                  <a:pt x="614172" y="0"/>
                </a:moveTo>
                <a:lnTo>
                  <a:pt x="614172" y="627888"/>
                </a:lnTo>
                <a:lnTo>
                  <a:pt x="0" y="627888"/>
                </a:lnTo>
                <a:lnTo>
                  <a:pt x="0" y="0"/>
                </a:lnTo>
                <a:lnTo>
                  <a:pt x="61417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199892" y="1669795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4" h="58419">
                <a:moveTo>
                  <a:pt x="62484" y="0"/>
                </a:moveTo>
                <a:lnTo>
                  <a:pt x="62484" y="57912"/>
                </a:lnTo>
                <a:lnTo>
                  <a:pt x="0" y="57912"/>
                </a:lnTo>
                <a:lnTo>
                  <a:pt x="0" y="0"/>
                </a:lnTo>
                <a:lnTo>
                  <a:pt x="6248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800604" y="1669795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19">
                <a:moveTo>
                  <a:pt x="60960" y="0"/>
                </a:moveTo>
                <a:lnTo>
                  <a:pt x="60960" y="57912"/>
                </a:lnTo>
                <a:lnTo>
                  <a:pt x="0" y="57912"/>
                </a:lnTo>
                <a:lnTo>
                  <a:pt x="0" y="0"/>
                </a:lnTo>
                <a:lnTo>
                  <a:pt x="6096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811272" y="1965451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19" h="494030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810510" y="18907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5" y="76199"/>
                </a:move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199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399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5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810510" y="18907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5" y="76199"/>
                </a:moveTo>
                <a:lnTo>
                  <a:pt x="414352" y="52123"/>
                </a:ln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199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399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5" y="7619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114548" y="17048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60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1" y="106679"/>
                </a:lnTo>
                <a:lnTo>
                  <a:pt x="225551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719832" y="17048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60" h="256539">
                <a:moveTo>
                  <a:pt x="141731" y="256031"/>
                </a:moveTo>
                <a:lnTo>
                  <a:pt x="213359" y="256031"/>
                </a:lnTo>
                <a:lnTo>
                  <a:pt x="213359" y="0"/>
                </a:lnTo>
                <a:lnTo>
                  <a:pt x="0" y="0"/>
                </a:lnTo>
                <a:lnTo>
                  <a:pt x="0" y="106679"/>
                </a:lnTo>
                <a:lnTo>
                  <a:pt x="71628" y="106679"/>
                </a:lnTo>
                <a:lnTo>
                  <a:pt x="71628" y="64007"/>
                </a:lnTo>
                <a:lnTo>
                  <a:pt x="141731" y="64007"/>
                </a:lnTo>
                <a:lnTo>
                  <a:pt x="141731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285492" y="1669795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4" h="58419">
                <a:moveTo>
                  <a:pt x="62483" y="0"/>
                </a:moveTo>
                <a:lnTo>
                  <a:pt x="62483" y="57911"/>
                </a:lnTo>
                <a:lnTo>
                  <a:pt x="0" y="57911"/>
                </a:lnTo>
                <a:lnTo>
                  <a:pt x="0" y="0"/>
                </a:lnTo>
                <a:lnTo>
                  <a:pt x="62483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886204" y="1669795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19">
                <a:moveTo>
                  <a:pt x="60960" y="0"/>
                </a:moveTo>
                <a:lnTo>
                  <a:pt x="60960" y="57911"/>
                </a:lnTo>
                <a:lnTo>
                  <a:pt x="0" y="57911"/>
                </a:lnTo>
                <a:lnTo>
                  <a:pt x="0" y="0"/>
                </a:lnTo>
                <a:lnTo>
                  <a:pt x="6096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896872" y="1965451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19" h="494030">
                <a:moveTo>
                  <a:pt x="426719" y="0"/>
                </a:moveTo>
                <a:lnTo>
                  <a:pt x="426719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19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896110" y="18907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5" y="76200"/>
                </a:move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7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7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896110" y="18907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5" y="76200"/>
                </a:moveTo>
                <a:lnTo>
                  <a:pt x="414352" y="52123"/>
                </a:ln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7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7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5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200148" y="17048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60" h="256539">
                <a:moveTo>
                  <a:pt x="0" y="256031"/>
                </a:moveTo>
                <a:lnTo>
                  <a:pt x="82295" y="256031"/>
                </a:lnTo>
                <a:lnTo>
                  <a:pt x="82295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1" y="106679"/>
                </a:lnTo>
                <a:lnTo>
                  <a:pt x="225551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805432" y="17048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60" h="256539">
                <a:moveTo>
                  <a:pt x="141731" y="256031"/>
                </a:moveTo>
                <a:lnTo>
                  <a:pt x="213360" y="256031"/>
                </a:lnTo>
                <a:lnTo>
                  <a:pt x="213360" y="0"/>
                </a:lnTo>
                <a:lnTo>
                  <a:pt x="0" y="0"/>
                </a:lnTo>
                <a:lnTo>
                  <a:pt x="0" y="106679"/>
                </a:lnTo>
                <a:lnTo>
                  <a:pt x="71628" y="106679"/>
                </a:lnTo>
                <a:lnTo>
                  <a:pt x="71628" y="64007"/>
                </a:lnTo>
                <a:lnTo>
                  <a:pt x="141731" y="64007"/>
                </a:lnTo>
                <a:lnTo>
                  <a:pt x="141731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960623" y="444500"/>
            <a:ext cx="5789930" cy="1858010"/>
          </a:xfrm>
          <a:custGeom>
            <a:avLst/>
            <a:gdLst/>
            <a:ahLst/>
            <a:cxnLst/>
            <a:rect l="l" t="t" r="r" b="b"/>
            <a:pathLst>
              <a:path w="5789930" h="1858010">
                <a:moveTo>
                  <a:pt x="5789676" y="1857756"/>
                </a:moveTo>
                <a:lnTo>
                  <a:pt x="5789676" y="0"/>
                </a:lnTo>
                <a:lnTo>
                  <a:pt x="0" y="0"/>
                </a:lnTo>
                <a:lnTo>
                  <a:pt x="0" y="1389888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681719" y="2232151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5" h="215264">
                <a:moveTo>
                  <a:pt x="138683" y="0"/>
                </a:moveTo>
                <a:lnTo>
                  <a:pt x="68579" y="67056"/>
                </a:lnTo>
                <a:lnTo>
                  <a:pt x="0" y="0"/>
                </a:lnTo>
                <a:lnTo>
                  <a:pt x="68579" y="214884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846067" y="1307083"/>
            <a:ext cx="765175" cy="1016635"/>
          </a:xfrm>
          <a:custGeom>
            <a:avLst/>
            <a:gdLst/>
            <a:ahLst/>
            <a:cxnLst/>
            <a:rect l="l" t="t" r="r" b="b"/>
            <a:pathLst>
              <a:path w="765175" h="1016635">
                <a:moveTo>
                  <a:pt x="765048" y="1016508"/>
                </a:moveTo>
                <a:lnTo>
                  <a:pt x="765048" y="0"/>
                </a:lnTo>
                <a:lnTo>
                  <a:pt x="0" y="0"/>
                </a:lnTo>
                <a:lnTo>
                  <a:pt x="0" y="330708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542535" y="2253488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4" h="215264">
                <a:moveTo>
                  <a:pt x="138684" y="0"/>
                </a:moveTo>
                <a:lnTo>
                  <a:pt x="68579" y="67056"/>
                </a:lnTo>
                <a:lnTo>
                  <a:pt x="0" y="0"/>
                </a:lnTo>
                <a:lnTo>
                  <a:pt x="68579" y="214884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673855" y="1137919"/>
            <a:ext cx="1731645" cy="1164590"/>
          </a:xfrm>
          <a:custGeom>
            <a:avLst/>
            <a:gdLst/>
            <a:ahLst/>
            <a:cxnLst/>
            <a:rect l="l" t="t" r="r" b="b"/>
            <a:pathLst>
              <a:path w="1731645" h="1164589">
                <a:moveTo>
                  <a:pt x="1731264" y="1164336"/>
                </a:moveTo>
                <a:lnTo>
                  <a:pt x="1731264" y="0"/>
                </a:lnTo>
                <a:lnTo>
                  <a:pt x="0" y="0"/>
                </a:lnTo>
                <a:lnTo>
                  <a:pt x="0" y="56388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336540" y="2232151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4" h="215264">
                <a:moveTo>
                  <a:pt x="138684" y="0"/>
                </a:moveTo>
                <a:lnTo>
                  <a:pt x="70104" y="67055"/>
                </a:lnTo>
                <a:lnTo>
                  <a:pt x="0" y="0"/>
                </a:lnTo>
                <a:lnTo>
                  <a:pt x="70104" y="214883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500120" y="970280"/>
            <a:ext cx="2772410" cy="1332230"/>
          </a:xfrm>
          <a:custGeom>
            <a:avLst/>
            <a:gdLst/>
            <a:ahLst/>
            <a:cxnLst/>
            <a:rect l="l" t="t" r="r" b="b"/>
            <a:pathLst>
              <a:path w="2772410" h="1332230">
                <a:moveTo>
                  <a:pt x="2772155" y="1331976"/>
                </a:moveTo>
                <a:lnTo>
                  <a:pt x="2772155" y="0"/>
                </a:lnTo>
                <a:lnTo>
                  <a:pt x="0" y="0"/>
                </a:lnTo>
                <a:lnTo>
                  <a:pt x="0" y="778763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203696" y="2232151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4" h="215264">
                <a:moveTo>
                  <a:pt x="138683" y="0"/>
                </a:moveTo>
                <a:lnTo>
                  <a:pt x="68579" y="67055"/>
                </a:lnTo>
                <a:lnTo>
                  <a:pt x="0" y="0"/>
                </a:lnTo>
                <a:lnTo>
                  <a:pt x="68579" y="214883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308096" y="799591"/>
            <a:ext cx="3781425" cy="1503045"/>
          </a:xfrm>
          <a:custGeom>
            <a:avLst/>
            <a:gdLst/>
            <a:ahLst/>
            <a:cxnLst/>
            <a:rect l="l" t="t" r="r" b="b"/>
            <a:pathLst>
              <a:path w="3781425" h="1503045">
                <a:moveTo>
                  <a:pt x="3781044" y="1502664"/>
                </a:moveTo>
                <a:lnTo>
                  <a:pt x="3781044" y="0"/>
                </a:lnTo>
                <a:lnTo>
                  <a:pt x="0" y="0"/>
                </a:lnTo>
                <a:lnTo>
                  <a:pt x="0" y="96774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020559" y="2232151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5" h="215264">
                <a:moveTo>
                  <a:pt x="138684" y="0"/>
                </a:moveTo>
                <a:lnTo>
                  <a:pt x="68580" y="67055"/>
                </a:lnTo>
                <a:lnTo>
                  <a:pt x="0" y="0"/>
                </a:lnTo>
                <a:lnTo>
                  <a:pt x="68580" y="214883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135883" y="631951"/>
            <a:ext cx="4845050" cy="1691639"/>
          </a:xfrm>
          <a:custGeom>
            <a:avLst/>
            <a:gdLst/>
            <a:ahLst/>
            <a:cxnLst/>
            <a:rect l="l" t="t" r="r" b="b"/>
            <a:pathLst>
              <a:path w="4845050" h="1691639">
                <a:moveTo>
                  <a:pt x="4844795" y="1691639"/>
                </a:moveTo>
                <a:lnTo>
                  <a:pt x="4844795" y="0"/>
                </a:lnTo>
                <a:lnTo>
                  <a:pt x="0" y="0"/>
                </a:lnTo>
                <a:lnTo>
                  <a:pt x="0" y="1173479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912100" y="2253488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5" h="215264">
                <a:moveTo>
                  <a:pt x="138683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4884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227836" y="1532636"/>
            <a:ext cx="2734310" cy="1237615"/>
          </a:xfrm>
          <a:custGeom>
            <a:avLst/>
            <a:gdLst/>
            <a:ahLst/>
            <a:cxnLst/>
            <a:rect l="l" t="t" r="r" b="b"/>
            <a:pathLst>
              <a:path w="2734310" h="1237614">
                <a:moveTo>
                  <a:pt x="2734056" y="0"/>
                </a:moveTo>
                <a:lnTo>
                  <a:pt x="2734056" y="1237488"/>
                </a:lnTo>
                <a:lnTo>
                  <a:pt x="0" y="1237488"/>
                </a:lnTo>
                <a:lnTo>
                  <a:pt x="0" y="0"/>
                </a:lnTo>
                <a:lnTo>
                  <a:pt x="2734056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227836" y="1532636"/>
            <a:ext cx="2734310" cy="1237615"/>
          </a:xfrm>
          <a:custGeom>
            <a:avLst/>
            <a:gdLst/>
            <a:ahLst/>
            <a:cxnLst/>
            <a:rect l="l" t="t" r="r" b="b"/>
            <a:pathLst>
              <a:path w="2734310" h="1237614">
                <a:moveTo>
                  <a:pt x="2734056" y="0"/>
                </a:moveTo>
                <a:lnTo>
                  <a:pt x="2734056" y="1237488"/>
                </a:lnTo>
                <a:lnTo>
                  <a:pt x="0" y="1237488"/>
                </a:lnTo>
                <a:lnTo>
                  <a:pt x="0" y="0"/>
                </a:lnTo>
                <a:lnTo>
                  <a:pt x="2734056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 txBox="1">
            <a:spLocks noGrp="1"/>
          </p:cNvSpPr>
          <p:nvPr>
            <p:ph type="title"/>
          </p:nvPr>
        </p:nvSpPr>
        <p:spPr>
          <a:xfrm>
            <a:off x="1443198" y="2002402"/>
            <a:ext cx="24292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スキャナー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2114804" y="589280"/>
            <a:ext cx="0" cy="887094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88696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046223" y="4445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3" y="216407"/>
                </a:moveTo>
                <a:lnTo>
                  <a:pt x="68580" y="0"/>
                </a:lnTo>
                <a:lnTo>
                  <a:pt x="0" y="216407"/>
                </a:lnTo>
                <a:lnTo>
                  <a:pt x="68580" y="149351"/>
                </a:lnTo>
                <a:lnTo>
                  <a:pt x="138683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287016" y="589280"/>
            <a:ext cx="0" cy="887094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88696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218435" y="4445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3" y="216407"/>
                </a:moveTo>
                <a:lnTo>
                  <a:pt x="70103" y="0"/>
                </a:lnTo>
                <a:lnTo>
                  <a:pt x="0" y="216407"/>
                </a:lnTo>
                <a:lnTo>
                  <a:pt x="70103" y="149351"/>
                </a:lnTo>
                <a:lnTo>
                  <a:pt x="138683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422651" y="589280"/>
            <a:ext cx="0" cy="887094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88696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354072" y="4445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3" y="216407"/>
                </a:moveTo>
                <a:lnTo>
                  <a:pt x="68579" y="0"/>
                </a:lnTo>
                <a:lnTo>
                  <a:pt x="0" y="216407"/>
                </a:lnTo>
                <a:lnTo>
                  <a:pt x="68579" y="149351"/>
                </a:lnTo>
                <a:lnTo>
                  <a:pt x="138683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576576" y="589280"/>
            <a:ext cx="0" cy="887094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88696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507995" y="4445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4" y="0"/>
                </a:lnTo>
                <a:lnTo>
                  <a:pt x="0" y="216407"/>
                </a:lnTo>
                <a:lnTo>
                  <a:pt x="70104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730500" y="589280"/>
            <a:ext cx="0" cy="887094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88696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661920" y="4445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3" y="216407"/>
                </a:moveTo>
                <a:lnTo>
                  <a:pt x="68580" y="0"/>
                </a:lnTo>
                <a:lnTo>
                  <a:pt x="0" y="216407"/>
                </a:lnTo>
                <a:lnTo>
                  <a:pt x="68580" y="149351"/>
                </a:lnTo>
                <a:lnTo>
                  <a:pt x="138683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461008" y="598423"/>
            <a:ext cx="0" cy="885825"/>
          </a:xfrm>
          <a:custGeom>
            <a:avLst/>
            <a:gdLst/>
            <a:ahLst/>
            <a:cxnLst/>
            <a:rect l="l" t="t" r="r" b="b"/>
            <a:pathLst>
              <a:path h="885825">
                <a:moveTo>
                  <a:pt x="0" y="885444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392427" y="453644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4">
                <a:moveTo>
                  <a:pt x="138684" y="216408"/>
                </a:moveTo>
                <a:lnTo>
                  <a:pt x="70104" y="0"/>
                </a:lnTo>
                <a:lnTo>
                  <a:pt x="0" y="216408"/>
                </a:lnTo>
                <a:lnTo>
                  <a:pt x="70104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633220" y="598423"/>
            <a:ext cx="0" cy="885825"/>
          </a:xfrm>
          <a:custGeom>
            <a:avLst/>
            <a:gdLst/>
            <a:ahLst/>
            <a:cxnLst/>
            <a:rect l="l" t="t" r="r" b="b"/>
            <a:pathLst>
              <a:path h="885825">
                <a:moveTo>
                  <a:pt x="0" y="885444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564639" y="453644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8"/>
                </a:moveTo>
                <a:lnTo>
                  <a:pt x="68580" y="0"/>
                </a:lnTo>
                <a:lnTo>
                  <a:pt x="0" y="216408"/>
                </a:lnTo>
                <a:lnTo>
                  <a:pt x="68580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787144" y="598423"/>
            <a:ext cx="0" cy="885825"/>
          </a:xfrm>
          <a:custGeom>
            <a:avLst/>
            <a:gdLst/>
            <a:ahLst/>
            <a:cxnLst/>
            <a:rect l="l" t="t" r="r" b="b"/>
            <a:pathLst>
              <a:path h="885825">
                <a:moveTo>
                  <a:pt x="0" y="885444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718564" y="453644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8"/>
                </a:moveTo>
                <a:lnTo>
                  <a:pt x="70104" y="0"/>
                </a:lnTo>
                <a:lnTo>
                  <a:pt x="0" y="216408"/>
                </a:lnTo>
                <a:lnTo>
                  <a:pt x="70104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941067" y="598423"/>
            <a:ext cx="0" cy="885825"/>
          </a:xfrm>
          <a:custGeom>
            <a:avLst/>
            <a:gdLst/>
            <a:ahLst/>
            <a:cxnLst/>
            <a:rect l="l" t="t" r="r" b="b"/>
            <a:pathLst>
              <a:path h="885825">
                <a:moveTo>
                  <a:pt x="0" y="885444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872488" y="453644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8"/>
                </a:moveTo>
                <a:lnTo>
                  <a:pt x="68580" y="0"/>
                </a:lnTo>
                <a:lnTo>
                  <a:pt x="0" y="216408"/>
                </a:lnTo>
                <a:lnTo>
                  <a:pt x="68580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4423664" y="4876291"/>
            <a:ext cx="4389120" cy="896619"/>
          </a:xfrm>
          <a:custGeom>
            <a:avLst/>
            <a:gdLst/>
            <a:ahLst/>
            <a:cxnLst/>
            <a:rect l="l" t="t" r="r" b="b"/>
            <a:pathLst>
              <a:path w="4389120" h="896620">
                <a:moveTo>
                  <a:pt x="4389120" y="0"/>
                </a:moveTo>
                <a:lnTo>
                  <a:pt x="4389120" y="896112"/>
                </a:lnTo>
                <a:lnTo>
                  <a:pt x="0" y="896112"/>
                </a:lnTo>
                <a:lnTo>
                  <a:pt x="0" y="0"/>
                </a:lnTo>
                <a:lnTo>
                  <a:pt x="4389120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423664" y="4876291"/>
            <a:ext cx="4389120" cy="896619"/>
          </a:xfrm>
          <a:custGeom>
            <a:avLst/>
            <a:gdLst/>
            <a:ahLst/>
            <a:cxnLst/>
            <a:rect l="l" t="t" r="r" b="b"/>
            <a:pathLst>
              <a:path w="4389120" h="896620">
                <a:moveTo>
                  <a:pt x="4389120" y="0"/>
                </a:moveTo>
                <a:lnTo>
                  <a:pt x="4389120" y="896112"/>
                </a:lnTo>
                <a:lnTo>
                  <a:pt x="0" y="896112"/>
                </a:lnTo>
                <a:lnTo>
                  <a:pt x="0" y="0"/>
                </a:lnTo>
                <a:lnTo>
                  <a:pt x="43891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417567" y="4760467"/>
            <a:ext cx="4403090" cy="111760"/>
          </a:xfrm>
          <a:custGeom>
            <a:avLst/>
            <a:gdLst/>
            <a:ahLst/>
            <a:cxnLst/>
            <a:rect l="l" t="t" r="r" b="b"/>
            <a:pathLst>
              <a:path w="4403090" h="111760">
                <a:moveTo>
                  <a:pt x="4402836" y="0"/>
                </a:moveTo>
                <a:lnTo>
                  <a:pt x="4402836" y="111251"/>
                </a:lnTo>
                <a:lnTo>
                  <a:pt x="0" y="111252"/>
                </a:lnTo>
                <a:lnTo>
                  <a:pt x="0" y="0"/>
                </a:lnTo>
                <a:lnTo>
                  <a:pt x="440283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417567" y="4760467"/>
            <a:ext cx="4403090" cy="111760"/>
          </a:xfrm>
          <a:custGeom>
            <a:avLst/>
            <a:gdLst/>
            <a:ahLst/>
            <a:cxnLst/>
            <a:rect l="l" t="t" r="r" b="b"/>
            <a:pathLst>
              <a:path w="4403090" h="111760">
                <a:moveTo>
                  <a:pt x="4402836" y="0"/>
                </a:moveTo>
                <a:lnTo>
                  <a:pt x="4402836" y="111251"/>
                </a:lnTo>
                <a:lnTo>
                  <a:pt x="0" y="111252"/>
                </a:lnTo>
                <a:lnTo>
                  <a:pt x="0" y="0"/>
                </a:lnTo>
                <a:lnTo>
                  <a:pt x="4402836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226811" y="4568444"/>
            <a:ext cx="384175" cy="177165"/>
          </a:xfrm>
          <a:custGeom>
            <a:avLst/>
            <a:gdLst/>
            <a:ahLst/>
            <a:cxnLst/>
            <a:rect l="l" t="t" r="r" b="b"/>
            <a:pathLst>
              <a:path w="384175" h="177164">
                <a:moveTo>
                  <a:pt x="384048" y="0"/>
                </a:moveTo>
                <a:lnTo>
                  <a:pt x="384048" y="176784"/>
                </a:lnTo>
                <a:lnTo>
                  <a:pt x="0" y="176784"/>
                </a:lnTo>
                <a:lnTo>
                  <a:pt x="0" y="0"/>
                </a:lnTo>
                <a:lnTo>
                  <a:pt x="38404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226811" y="4568444"/>
            <a:ext cx="384175" cy="177165"/>
          </a:xfrm>
          <a:custGeom>
            <a:avLst/>
            <a:gdLst/>
            <a:ahLst/>
            <a:cxnLst/>
            <a:rect l="l" t="t" r="r" b="b"/>
            <a:pathLst>
              <a:path w="384175" h="177164">
                <a:moveTo>
                  <a:pt x="384048" y="0"/>
                </a:moveTo>
                <a:lnTo>
                  <a:pt x="384048" y="176784"/>
                </a:lnTo>
                <a:lnTo>
                  <a:pt x="0" y="176784"/>
                </a:lnTo>
                <a:lnTo>
                  <a:pt x="0" y="0"/>
                </a:lnTo>
                <a:lnTo>
                  <a:pt x="384048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368031" y="4576064"/>
            <a:ext cx="384175" cy="175260"/>
          </a:xfrm>
          <a:custGeom>
            <a:avLst/>
            <a:gdLst/>
            <a:ahLst/>
            <a:cxnLst/>
            <a:rect l="l" t="t" r="r" b="b"/>
            <a:pathLst>
              <a:path w="384175" h="175260">
                <a:moveTo>
                  <a:pt x="384048" y="0"/>
                </a:moveTo>
                <a:lnTo>
                  <a:pt x="384048" y="175260"/>
                </a:lnTo>
                <a:lnTo>
                  <a:pt x="0" y="175260"/>
                </a:lnTo>
                <a:lnTo>
                  <a:pt x="0" y="0"/>
                </a:lnTo>
                <a:lnTo>
                  <a:pt x="38404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7368031" y="4576064"/>
            <a:ext cx="384175" cy="175260"/>
          </a:xfrm>
          <a:custGeom>
            <a:avLst/>
            <a:gdLst/>
            <a:ahLst/>
            <a:cxnLst/>
            <a:rect l="l" t="t" r="r" b="b"/>
            <a:pathLst>
              <a:path w="384175" h="175260">
                <a:moveTo>
                  <a:pt x="384048" y="0"/>
                </a:moveTo>
                <a:lnTo>
                  <a:pt x="384048" y="175260"/>
                </a:lnTo>
                <a:lnTo>
                  <a:pt x="0" y="175260"/>
                </a:lnTo>
                <a:lnTo>
                  <a:pt x="0" y="0"/>
                </a:lnTo>
                <a:lnTo>
                  <a:pt x="384048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451595" y="4940300"/>
            <a:ext cx="74675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052307" y="4940300"/>
            <a:ext cx="73151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069071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10717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119364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13155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1437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815594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16965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1818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1940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20623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218423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82321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8244331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8268716" y="52283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4" h="467995">
                <a:moveTo>
                  <a:pt x="0" y="467867"/>
                </a:moveTo>
                <a:lnTo>
                  <a:pt x="25907" y="467867"/>
                </a:lnTo>
                <a:lnTo>
                  <a:pt x="25907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8294623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31900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833120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834491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835710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3693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381492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8393683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84074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419592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8431783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844397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8456168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8069071" y="52283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80683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80683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8372347" y="4979923"/>
            <a:ext cx="2255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372347" y="49799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59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7977631" y="4979923"/>
            <a:ext cx="213360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7977631" y="49799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59" h="242570">
                <a:moveTo>
                  <a:pt x="141732" y="242315"/>
                </a:moveTo>
                <a:lnTo>
                  <a:pt x="213360" y="242315"/>
                </a:lnTo>
                <a:lnTo>
                  <a:pt x="213360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2" y="60960"/>
                </a:lnTo>
                <a:lnTo>
                  <a:pt x="141732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7613395" y="4940300"/>
            <a:ext cx="74675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7214107" y="4940300"/>
            <a:ext cx="73151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7230871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726897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7281164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729335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73055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731774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733145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73436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73558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736803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7380223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73939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7406131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7430516" y="52283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4" h="467995">
                <a:moveTo>
                  <a:pt x="0" y="467867"/>
                </a:moveTo>
                <a:lnTo>
                  <a:pt x="25907" y="467867"/>
                </a:lnTo>
                <a:lnTo>
                  <a:pt x="25907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7456423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748080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749300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750671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751890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75311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7543292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7555483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75692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581392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593583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60577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617968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7230871" y="52283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2301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2301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534147" y="4979923"/>
            <a:ext cx="2255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534147" y="49799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59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7139431" y="4979923"/>
            <a:ext cx="213360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139431" y="49799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59" h="242570">
                <a:moveTo>
                  <a:pt x="141732" y="242315"/>
                </a:moveTo>
                <a:lnTo>
                  <a:pt x="213360" y="242315"/>
                </a:lnTo>
                <a:lnTo>
                  <a:pt x="213360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2" y="60960"/>
                </a:lnTo>
                <a:lnTo>
                  <a:pt x="141732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775195" y="4940300"/>
            <a:ext cx="74675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375908" y="4940300"/>
            <a:ext cx="73151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392671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43077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442964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455155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4673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47954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493255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5054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5176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52983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542023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5557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567931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592316" y="52283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4" h="467995">
                <a:moveTo>
                  <a:pt x="0" y="467867"/>
                </a:moveTo>
                <a:lnTo>
                  <a:pt x="25907" y="467867"/>
                </a:lnTo>
                <a:lnTo>
                  <a:pt x="25907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618223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5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64260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65480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66851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68070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6929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705092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717283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5" y="467867"/>
                </a:lnTo>
                <a:lnTo>
                  <a:pt x="13715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7310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743192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755383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76757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779768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392671" y="52283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3919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3919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6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6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695947" y="4979923"/>
            <a:ext cx="2255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695947" y="49799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59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301232" y="4979923"/>
            <a:ext cx="213360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301232" y="49799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59" h="242570">
                <a:moveTo>
                  <a:pt x="141732" y="242315"/>
                </a:moveTo>
                <a:lnTo>
                  <a:pt x="213360" y="242315"/>
                </a:lnTo>
                <a:lnTo>
                  <a:pt x="213360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2" y="60960"/>
                </a:lnTo>
                <a:lnTo>
                  <a:pt x="141732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013196" y="4940300"/>
            <a:ext cx="74676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613908" y="4940300"/>
            <a:ext cx="73152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630671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66877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680964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693155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7053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71754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731255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7434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57556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767832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5780023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57937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5805932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5830315" y="52283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5" h="467995">
                <a:moveTo>
                  <a:pt x="0" y="467867"/>
                </a:moveTo>
                <a:lnTo>
                  <a:pt x="25908" y="467867"/>
                </a:lnTo>
                <a:lnTo>
                  <a:pt x="25908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5856223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5880608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589280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5906515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5918708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59309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594309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5955284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59690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598119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5993384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00557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017767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5630671" y="52283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56299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5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5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56299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5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5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5933947" y="4979923"/>
            <a:ext cx="2255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933947" y="49799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60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5539232" y="4979923"/>
            <a:ext cx="213360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539232" y="49799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60" h="242570">
                <a:moveTo>
                  <a:pt x="141731" y="242315"/>
                </a:moveTo>
                <a:lnTo>
                  <a:pt x="213359" y="242315"/>
                </a:lnTo>
                <a:lnTo>
                  <a:pt x="213359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1" y="60960"/>
                </a:lnTo>
                <a:lnTo>
                  <a:pt x="141731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174996" y="4940300"/>
            <a:ext cx="74676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775708" y="4940300"/>
            <a:ext cx="73152" cy="6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792471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83057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842764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4854955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8671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487934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893055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4905247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49174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4929632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4941823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95554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4967732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992115" y="5228335"/>
            <a:ext cx="26034" cy="467995"/>
          </a:xfrm>
          <a:custGeom>
            <a:avLst/>
            <a:gdLst/>
            <a:ahLst/>
            <a:cxnLst/>
            <a:rect l="l" t="t" r="r" b="b"/>
            <a:pathLst>
              <a:path w="26035" h="467995">
                <a:moveTo>
                  <a:pt x="0" y="467867"/>
                </a:moveTo>
                <a:lnTo>
                  <a:pt x="25908" y="467867"/>
                </a:lnTo>
                <a:lnTo>
                  <a:pt x="25908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018023" y="5228335"/>
            <a:ext cx="24765" cy="467995"/>
          </a:xfrm>
          <a:custGeom>
            <a:avLst/>
            <a:gdLst/>
            <a:ahLst/>
            <a:cxnLst/>
            <a:rect l="l" t="t" r="r" b="b"/>
            <a:pathLst>
              <a:path w="24764" h="467995">
                <a:moveTo>
                  <a:pt x="0" y="467867"/>
                </a:moveTo>
                <a:lnTo>
                  <a:pt x="24384" y="467867"/>
                </a:lnTo>
                <a:lnTo>
                  <a:pt x="24384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5042408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5054600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5068315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5080508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0927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510489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117084" y="5228335"/>
            <a:ext cx="13970" cy="467995"/>
          </a:xfrm>
          <a:custGeom>
            <a:avLst/>
            <a:gdLst/>
            <a:ahLst/>
            <a:cxnLst/>
            <a:rect l="l" t="t" r="r" b="b"/>
            <a:pathLst>
              <a:path w="13970" h="467995">
                <a:moveTo>
                  <a:pt x="0" y="467867"/>
                </a:moveTo>
                <a:lnTo>
                  <a:pt x="13716" y="467867"/>
                </a:lnTo>
                <a:lnTo>
                  <a:pt x="13716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130800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5142991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155184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5167376" y="5228335"/>
            <a:ext cx="12700" cy="467995"/>
          </a:xfrm>
          <a:custGeom>
            <a:avLst/>
            <a:gdLst/>
            <a:ahLst/>
            <a:cxnLst/>
            <a:rect l="l" t="t" r="r" b="b"/>
            <a:pathLst>
              <a:path w="12700" h="467995">
                <a:moveTo>
                  <a:pt x="0" y="467867"/>
                </a:moveTo>
                <a:lnTo>
                  <a:pt x="12192" y="467867"/>
                </a:lnTo>
                <a:lnTo>
                  <a:pt x="12192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5179567" y="5228335"/>
            <a:ext cx="38100" cy="467995"/>
          </a:xfrm>
          <a:custGeom>
            <a:avLst/>
            <a:gdLst/>
            <a:ahLst/>
            <a:cxnLst/>
            <a:rect l="l" t="t" r="r" b="b"/>
            <a:pathLst>
              <a:path w="38100" h="467995">
                <a:moveTo>
                  <a:pt x="0" y="467867"/>
                </a:moveTo>
                <a:lnTo>
                  <a:pt x="38100" y="467867"/>
                </a:lnTo>
                <a:lnTo>
                  <a:pt x="38100" y="0"/>
                </a:lnTo>
                <a:lnTo>
                  <a:pt x="0" y="0"/>
                </a:lnTo>
                <a:lnTo>
                  <a:pt x="0" y="4678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792471" y="5228335"/>
            <a:ext cx="426720" cy="469900"/>
          </a:xfrm>
          <a:custGeom>
            <a:avLst/>
            <a:gdLst/>
            <a:ahLst/>
            <a:cxnLst/>
            <a:rect l="l" t="t" r="r" b="b"/>
            <a:pathLst>
              <a:path w="426720" h="469900">
                <a:moveTo>
                  <a:pt x="426720" y="0"/>
                </a:moveTo>
                <a:lnTo>
                  <a:pt x="426720" y="469391"/>
                </a:lnTo>
                <a:lnTo>
                  <a:pt x="0" y="469391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7917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5" y="71627"/>
                </a:move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5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791709" y="5156708"/>
            <a:ext cx="425450" cy="143510"/>
          </a:xfrm>
          <a:custGeom>
            <a:avLst/>
            <a:gdLst/>
            <a:ahLst/>
            <a:cxnLst/>
            <a:rect l="l" t="t" r="r" b="b"/>
            <a:pathLst>
              <a:path w="425450" h="143510">
                <a:moveTo>
                  <a:pt x="425195" y="71627"/>
                </a:moveTo>
                <a:lnTo>
                  <a:pt x="414352" y="48997"/>
                </a:lnTo>
                <a:lnTo>
                  <a:pt x="384161" y="29335"/>
                </a:lnTo>
                <a:lnTo>
                  <a:pt x="338132" y="13826"/>
                </a:lnTo>
                <a:lnTo>
                  <a:pt x="279774" y="3653"/>
                </a:lnTo>
                <a:lnTo>
                  <a:pt x="212598" y="0"/>
                </a:lnTo>
                <a:lnTo>
                  <a:pt x="145426" y="3653"/>
                </a:lnTo>
                <a:lnTo>
                  <a:pt x="87069" y="13826"/>
                </a:lnTo>
                <a:lnTo>
                  <a:pt x="41038" y="29335"/>
                </a:lnTo>
                <a:lnTo>
                  <a:pt x="10844" y="48997"/>
                </a:lnTo>
                <a:lnTo>
                  <a:pt x="0" y="71627"/>
                </a:lnTo>
                <a:lnTo>
                  <a:pt x="10844" y="94258"/>
                </a:lnTo>
                <a:lnTo>
                  <a:pt x="41038" y="113920"/>
                </a:lnTo>
                <a:lnTo>
                  <a:pt x="87069" y="129429"/>
                </a:lnTo>
                <a:lnTo>
                  <a:pt x="145426" y="139602"/>
                </a:lnTo>
                <a:lnTo>
                  <a:pt x="212598" y="143255"/>
                </a:lnTo>
                <a:lnTo>
                  <a:pt x="279774" y="139602"/>
                </a:lnTo>
                <a:lnTo>
                  <a:pt x="338132" y="129429"/>
                </a:lnTo>
                <a:lnTo>
                  <a:pt x="384161" y="113920"/>
                </a:lnTo>
                <a:lnTo>
                  <a:pt x="414352" y="94258"/>
                </a:lnTo>
                <a:lnTo>
                  <a:pt x="425195" y="716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095747" y="4979923"/>
            <a:ext cx="225551" cy="24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095747" y="4979923"/>
            <a:ext cx="226060" cy="242570"/>
          </a:xfrm>
          <a:custGeom>
            <a:avLst/>
            <a:gdLst/>
            <a:ahLst/>
            <a:cxnLst/>
            <a:rect l="l" t="t" r="r" b="b"/>
            <a:pathLst>
              <a:path w="226060" h="242570">
                <a:moveTo>
                  <a:pt x="0" y="242315"/>
                </a:moveTo>
                <a:lnTo>
                  <a:pt x="82296" y="242315"/>
                </a:lnTo>
                <a:lnTo>
                  <a:pt x="82296" y="60960"/>
                </a:lnTo>
                <a:lnTo>
                  <a:pt x="153924" y="60960"/>
                </a:lnTo>
                <a:lnTo>
                  <a:pt x="153924" y="100584"/>
                </a:lnTo>
                <a:lnTo>
                  <a:pt x="225551" y="100584"/>
                </a:lnTo>
                <a:lnTo>
                  <a:pt x="225551" y="0"/>
                </a:lnTo>
                <a:lnTo>
                  <a:pt x="0" y="0"/>
                </a:lnTo>
                <a:lnTo>
                  <a:pt x="0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701032" y="4979923"/>
            <a:ext cx="213360" cy="2423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701032" y="4979923"/>
            <a:ext cx="213360" cy="242570"/>
          </a:xfrm>
          <a:custGeom>
            <a:avLst/>
            <a:gdLst/>
            <a:ahLst/>
            <a:cxnLst/>
            <a:rect l="l" t="t" r="r" b="b"/>
            <a:pathLst>
              <a:path w="213360" h="242570">
                <a:moveTo>
                  <a:pt x="141731" y="242315"/>
                </a:moveTo>
                <a:lnTo>
                  <a:pt x="213359" y="242315"/>
                </a:lnTo>
                <a:lnTo>
                  <a:pt x="213359" y="0"/>
                </a:lnTo>
                <a:lnTo>
                  <a:pt x="0" y="0"/>
                </a:lnTo>
                <a:lnTo>
                  <a:pt x="0" y="100584"/>
                </a:lnTo>
                <a:lnTo>
                  <a:pt x="71627" y="100584"/>
                </a:lnTo>
                <a:lnTo>
                  <a:pt x="71627" y="60960"/>
                </a:lnTo>
                <a:lnTo>
                  <a:pt x="141731" y="60960"/>
                </a:lnTo>
                <a:lnTo>
                  <a:pt x="141731" y="2423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73100" y="1358900"/>
            <a:ext cx="647700" cy="797560"/>
          </a:xfrm>
          <a:custGeom>
            <a:avLst/>
            <a:gdLst/>
            <a:ahLst/>
            <a:cxnLst/>
            <a:rect l="l" t="t" r="r" b="b"/>
            <a:pathLst>
              <a:path w="647700" h="797560">
                <a:moveTo>
                  <a:pt x="0" y="797051"/>
                </a:moveTo>
                <a:lnTo>
                  <a:pt x="0" y="0"/>
                </a:lnTo>
                <a:lnTo>
                  <a:pt x="647699" y="0"/>
                </a:lnTo>
                <a:lnTo>
                  <a:pt x="647699" y="112775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04519" y="2085848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5" h="215264">
                <a:moveTo>
                  <a:pt x="138684" y="0"/>
                </a:moveTo>
                <a:lnTo>
                  <a:pt x="68580" y="67056"/>
                </a:lnTo>
                <a:lnTo>
                  <a:pt x="0" y="0"/>
                </a:lnTo>
                <a:lnTo>
                  <a:pt x="68580" y="214883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843788" y="2300732"/>
            <a:ext cx="73152" cy="70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42976" y="2300732"/>
            <a:ext cx="74675" cy="701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59740" y="2610104"/>
            <a:ext cx="38100" cy="506095"/>
          </a:xfrm>
          <a:custGeom>
            <a:avLst/>
            <a:gdLst/>
            <a:ahLst/>
            <a:cxnLst/>
            <a:rect l="l" t="t" r="r" b="b"/>
            <a:pathLst>
              <a:path w="38100" h="506094">
                <a:moveTo>
                  <a:pt x="0" y="505968"/>
                </a:moveTo>
                <a:lnTo>
                  <a:pt x="38100" y="505968"/>
                </a:lnTo>
                <a:lnTo>
                  <a:pt x="38100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497840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510031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522223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34416" y="2610104"/>
            <a:ext cx="13970" cy="506095"/>
          </a:xfrm>
          <a:custGeom>
            <a:avLst/>
            <a:gdLst/>
            <a:ahLst/>
            <a:cxnLst/>
            <a:rect l="l" t="t" r="r" b="b"/>
            <a:pathLst>
              <a:path w="13970" h="506094">
                <a:moveTo>
                  <a:pt x="0" y="505968"/>
                </a:moveTo>
                <a:lnTo>
                  <a:pt x="13715" y="505968"/>
                </a:lnTo>
                <a:lnTo>
                  <a:pt x="13715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48131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60323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72516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84708" y="2610104"/>
            <a:ext cx="13970" cy="506095"/>
          </a:xfrm>
          <a:custGeom>
            <a:avLst/>
            <a:gdLst/>
            <a:ahLst/>
            <a:cxnLst/>
            <a:rect l="l" t="t" r="r" b="b"/>
            <a:pathLst>
              <a:path w="13970" h="506094">
                <a:moveTo>
                  <a:pt x="0" y="505968"/>
                </a:moveTo>
                <a:lnTo>
                  <a:pt x="13715" y="505968"/>
                </a:lnTo>
                <a:lnTo>
                  <a:pt x="13715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98423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10616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622808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635000" y="2610104"/>
            <a:ext cx="26034" cy="506095"/>
          </a:xfrm>
          <a:custGeom>
            <a:avLst/>
            <a:gdLst/>
            <a:ahLst/>
            <a:cxnLst/>
            <a:rect l="l" t="t" r="r" b="b"/>
            <a:pathLst>
              <a:path w="26034" h="506094">
                <a:moveTo>
                  <a:pt x="0" y="505968"/>
                </a:moveTo>
                <a:lnTo>
                  <a:pt x="25908" y="505968"/>
                </a:lnTo>
                <a:lnTo>
                  <a:pt x="25908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660908" y="2610104"/>
            <a:ext cx="24765" cy="506095"/>
          </a:xfrm>
          <a:custGeom>
            <a:avLst/>
            <a:gdLst/>
            <a:ahLst/>
            <a:cxnLst/>
            <a:rect l="l" t="t" r="r" b="b"/>
            <a:pathLst>
              <a:path w="24765" h="506094">
                <a:moveTo>
                  <a:pt x="0" y="505968"/>
                </a:moveTo>
                <a:lnTo>
                  <a:pt x="24384" y="505968"/>
                </a:lnTo>
                <a:lnTo>
                  <a:pt x="24384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685291" y="2610104"/>
            <a:ext cx="26034" cy="506095"/>
          </a:xfrm>
          <a:custGeom>
            <a:avLst/>
            <a:gdLst/>
            <a:ahLst/>
            <a:cxnLst/>
            <a:rect l="l" t="t" r="r" b="b"/>
            <a:pathLst>
              <a:path w="26034" h="506094">
                <a:moveTo>
                  <a:pt x="0" y="505968"/>
                </a:moveTo>
                <a:lnTo>
                  <a:pt x="25908" y="505968"/>
                </a:lnTo>
                <a:lnTo>
                  <a:pt x="25908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11200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23391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35583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747776" y="2610104"/>
            <a:ext cx="13970" cy="506095"/>
          </a:xfrm>
          <a:custGeom>
            <a:avLst/>
            <a:gdLst/>
            <a:ahLst/>
            <a:cxnLst/>
            <a:rect l="l" t="t" r="r" b="b"/>
            <a:pathLst>
              <a:path w="13970" h="506094">
                <a:moveTo>
                  <a:pt x="0" y="505968"/>
                </a:moveTo>
                <a:lnTo>
                  <a:pt x="13715" y="505968"/>
                </a:lnTo>
                <a:lnTo>
                  <a:pt x="13715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761491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73683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85876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98068" y="2610104"/>
            <a:ext cx="13970" cy="506095"/>
          </a:xfrm>
          <a:custGeom>
            <a:avLst/>
            <a:gdLst/>
            <a:ahLst/>
            <a:cxnLst/>
            <a:rect l="l" t="t" r="r" b="b"/>
            <a:pathLst>
              <a:path w="13970" h="506094">
                <a:moveTo>
                  <a:pt x="0" y="505968"/>
                </a:moveTo>
                <a:lnTo>
                  <a:pt x="13715" y="505968"/>
                </a:lnTo>
                <a:lnTo>
                  <a:pt x="13715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811783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823975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836167" y="2610104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4">
                <a:moveTo>
                  <a:pt x="0" y="505968"/>
                </a:moveTo>
                <a:lnTo>
                  <a:pt x="12191" y="505968"/>
                </a:lnTo>
                <a:lnTo>
                  <a:pt x="12191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848360" y="2610104"/>
            <a:ext cx="38100" cy="506095"/>
          </a:xfrm>
          <a:custGeom>
            <a:avLst/>
            <a:gdLst/>
            <a:ahLst/>
            <a:cxnLst/>
            <a:rect l="l" t="t" r="r" b="b"/>
            <a:pathLst>
              <a:path w="38100" h="506094">
                <a:moveTo>
                  <a:pt x="0" y="505968"/>
                </a:moveTo>
                <a:lnTo>
                  <a:pt x="38100" y="505968"/>
                </a:lnTo>
                <a:lnTo>
                  <a:pt x="38100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59740" y="2610104"/>
            <a:ext cx="428625" cy="508000"/>
          </a:xfrm>
          <a:custGeom>
            <a:avLst/>
            <a:gdLst/>
            <a:ahLst/>
            <a:cxnLst/>
            <a:rect l="l" t="t" r="r" b="b"/>
            <a:pathLst>
              <a:path w="428625" h="508000">
                <a:moveTo>
                  <a:pt x="428244" y="0"/>
                </a:moveTo>
                <a:lnTo>
                  <a:pt x="428244" y="507492"/>
                </a:lnTo>
                <a:lnTo>
                  <a:pt x="0" y="507492"/>
                </a:lnTo>
                <a:lnTo>
                  <a:pt x="0" y="0"/>
                </a:lnTo>
                <a:lnTo>
                  <a:pt x="42824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59740" y="2533142"/>
            <a:ext cx="426720" cy="157480"/>
          </a:xfrm>
          <a:custGeom>
            <a:avLst/>
            <a:gdLst/>
            <a:ahLst/>
            <a:cxnLst/>
            <a:rect l="l" t="t" r="r" b="b"/>
            <a:pathLst>
              <a:path w="426719" h="157480">
                <a:moveTo>
                  <a:pt x="426719" y="78485"/>
                </a:moveTo>
                <a:lnTo>
                  <a:pt x="385537" y="32144"/>
                </a:lnTo>
                <a:lnTo>
                  <a:pt x="339343" y="15150"/>
                </a:lnTo>
                <a:lnTo>
                  <a:pt x="280776" y="4003"/>
                </a:lnTo>
                <a:lnTo>
                  <a:pt x="213359" y="0"/>
                </a:lnTo>
                <a:lnTo>
                  <a:pt x="145943" y="4003"/>
                </a:lnTo>
                <a:lnTo>
                  <a:pt x="87376" y="15150"/>
                </a:lnTo>
                <a:lnTo>
                  <a:pt x="41182" y="32144"/>
                </a:lnTo>
                <a:lnTo>
                  <a:pt x="10882" y="53688"/>
                </a:lnTo>
                <a:lnTo>
                  <a:pt x="0" y="78485"/>
                </a:lnTo>
                <a:lnTo>
                  <a:pt x="10882" y="103283"/>
                </a:lnTo>
                <a:lnTo>
                  <a:pt x="41182" y="124827"/>
                </a:lnTo>
                <a:lnTo>
                  <a:pt x="87376" y="141821"/>
                </a:lnTo>
                <a:lnTo>
                  <a:pt x="145943" y="152968"/>
                </a:lnTo>
                <a:lnTo>
                  <a:pt x="213359" y="156971"/>
                </a:lnTo>
                <a:lnTo>
                  <a:pt x="280776" y="152968"/>
                </a:lnTo>
                <a:lnTo>
                  <a:pt x="339343" y="141821"/>
                </a:lnTo>
                <a:lnTo>
                  <a:pt x="385537" y="124827"/>
                </a:lnTo>
                <a:lnTo>
                  <a:pt x="415837" y="103283"/>
                </a:lnTo>
                <a:lnTo>
                  <a:pt x="426719" y="784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59740" y="2533142"/>
            <a:ext cx="426720" cy="157480"/>
          </a:xfrm>
          <a:custGeom>
            <a:avLst/>
            <a:gdLst/>
            <a:ahLst/>
            <a:cxnLst/>
            <a:rect l="l" t="t" r="r" b="b"/>
            <a:pathLst>
              <a:path w="426719" h="157480">
                <a:moveTo>
                  <a:pt x="426719" y="78485"/>
                </a:moveTo>
                <a:lnTo>
                  <a:pt x="415837" y="53688"/>
                </a:lnTo>
                <a:lnTo>
                  <a:pt x="385537" y="32144"/>
                </a:lnTo>
                <a:lnTo>
                  <a:pt x="339343" y="15150"/>
                </a:lnTo>
                <a:lnTo>
                  <a:pt x="280776" y="4003"/>
                </a:lnTo>
                <a:lnTo>
                  <a:pt x="213359" y="0"/>
                </a:lnTo>
                <a:lnTo>
                  <a:pt x="145943" y="4003"/>
                </a:lnTo>
                <a:lnTo>
                  <a:pt x="87376" y="15150"/>
                </a:lnTo>
                <a:lnTo>
                  <a:pt x="41182" y="32144"/>
                </a:lnTo>
                <a:lnTo>
                  <a:pt x="10882" y="53688"/>
                </a:lnTo>
                <a:lnTo>
                  <a:pt x="0" y="78485"/>
                </a:lnTo>
                <a:lnTo>
                  <a:pt x="10882" y="103283"/>
                </a:lnTo>
                <a:lnTo>
                  <a:pt x="41182" y="124827"/>
                </a:lnTo>
                <a:lnTo>
                  <a:pt x="87376" y="141821"/>
                </a:lnTo>
                <a:lnTo>
                  <a:pt x="145943" y="152968"/>
                </a:lnTo>
                <a:lnTo>
                  <a:pt x="213359" y="156971"/>
                </a:lnTo>
                <a:lnTo>
                  <a:pt x="280776" y="152968"/>
                </a:lnTo>
                <a:lnTo>
                  <a:pt x="339343" y="141821"/>
                </a:lnTo>
                <a:lnTo>
                  <a:pt x="385537" y="124827"/>
                </a:lnTo>
                <a:lnTo>
                  <a:pt x="415837" y="103283"/>
                </a:lnTo>
                <a:lnTo>
                  <a:pt x="426719" y="7848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72922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19812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86637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761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93495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99591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806450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761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813308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819403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826261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7620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833119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839977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761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845185" y="2341879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380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847089" y="2341879"/>
            <a:ext cx="141478" cy="1097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763016" y="2341879"/>
            <a:ext cx="226060" cy="264160"/>
          </a:xfrm>
          <a:custGeom>
            <a:avLst/>
            <a:gdLst/>
            <a:ahLst/>
            <a:cxnLst/>
            <a:rect l="l" t="t" r="r" b="b"/>
            <a:pathLst>
              <a:path w="226059" h="264160">
                <a:moveTo>
                  <a:pt x="0" y="263652"/>
                </a:moveTo>
                <a:lnTo>
                  <a:pt x="83820" y="263652"/>
                </a:lnTo>
                <a:lnTo>
                  <a:pt x="83820" y="64008"/>
                </a:lnTo>
                <a:lnTo>
                  <a:pt x="153924" y="64008"/>
                </a:lnTo>
                <a:lnTo>
                  <a:pt x="153924" y="109728"/>
                </a:lnTo>
                <a:lnTo>
                  <a:pt x="225552" y="109728"/>
                </a:lnTo>
                <a:lnTo>
                  <a:pt x="225552" y="0"/>
                </a:lnTo>
                <a:lnTo>
                  <a:pt x="0" y="0"/>
                </a:lnTo>
                <a:lnTo>
                  <a:pt x="0" y="26365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68300" y="2341879"/>
            <a:ext cx="214884" cy="2636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68300" y="2341879"/>
            <a:ext cx="215265" cy="264160"/>
          </a:xfrm>
          <a:custGeom>
            <a:avLst/>
            <a:gdLst/>
            <a:ahLst/>
            <a:cxnLst/>
            <a:rect l="l" t="t" r="r" b="b"/>
            <a:pathLst>
              <a:path w="215265" h="264160">
                <a:moveTo>
                  <a:pt x="143256" y="263652"/>
                </a:moveTo>
                <a:lnTo>
                  <a:pt x="214884" y="263652"/>
                </a:lnTo>
                <a:lnTo>
                  <a:pt x="214884" y="0"/>
                </a:lnTo>
                <a:lnTo>
                  <a:pt x="0" y="0"/>
                </a:lnTo>
                <a:lnTo>
                  <a:pt x="0" y="109728"/>
                </a:lnTo>
                <a:lnTo>
                  <a:pt x="71628" y="109728"/>
                </a:lnTo>
                <a:lnTo>
                  <a:pt x="71628" y="64008"/>
                </a:lnTo>
                <a:lnTo>
                  <a:pt x="143256" y="64008"/>
                </a:lnTo>
                <a:lnTo>
                  <a:pt x="143256" y="26365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843788" y="3241039"/>
            <a:ext cx="73152" cy="716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42976" y="3241039"/>
            <a:ext cx="74675" cy="716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59740" y="3551935"/>
            <a:ext cx="38100" cy="506095"/>
          </a:xfrm>
          <a:custGeom>
            <a:avLst/>
            <a:gdLst/>
            <a:ahLst/>
            <a:cxnLst/>
            <a:rect l="l" t="t" r="r" b="b"/>
            <a:pathLst>
              <a:path w="38100" h="506095">
                <a:moveTo>
                  <a:pt x="0" y="505967"/>
                </a:moveTo>
                <a:lnTo>
                  <a:pt x="38100" y="505967"/>
                </a:lnTo>
                <a:lnTo>
                  <a:pt x="38100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97840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10031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22223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34416" y="3551935"/>
            <a:ext cx="13970" cy="506095"/>
          </a:xfrm>
          <a:custGeom>
            <a:avLst/>
            <a:gdLst/>
            <a:ahLst/>
            <a:cxnLst/>
            <a:rect l="l" t="t" r="r" b="b"/>
            <a:pathLst>
              <a:path w="13970" h="506095">
                <a:moveTo>
                  <a:pt x="0" y="505967"/>
                </a:moveTo>
                <a:lnTo>
                  <a:pt x="13716" y="505967"/>
                </a:lnTo>
                <a:lnTo>
                  <a:pt x="13716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548131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560323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572516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584708" y="3551935"/>
            <a:ext cx="13970" cy="506095"/>
          </a:xfrm>
          <a:custGeom>
            <a:avLst/>
            <a:gdLst/>
            <a:ahLst/>
            <a:cxnLst/>
            <a:rect l="l" t="t" r="r" b="b"/>
            <a:pathLst>
              <a:path w="13970" h="506095">
                <a:moveTo>
                  <a:pt x="0" y="505967"/>
                </a:moveTo>
                <a:lnTo>
                  <a:pt x="13716" y="505967"/>
                </a:lnTo>
                <a:lnTo>
                  <a:pt x="13716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598423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10616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22808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35000" y="3551935"/>
            <a:ext cx="26034" cy="506095"/>
          </a:xfrm>
          <a:custGeom>
            <a:avLst/>
            <a:gdLst/>
            <a:ahLst/>
            <a:cxnLst/>
            <a:rect l="l" t="t" r="r" b="b"/>
            <a:pathLst>
              <a:path w="26034" h="506095">
                <a:moveTo>
                  <a:pt x="0" y="505967"/>
                </a:moveTo>
                <a:lnTo>
                  <a:pt x="25908" y="505967"/>
                </a:lnTo>
                <a:lnTo>
                  <a:pt x="25908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60908" y="3551935"/>
            <a:ext cx="24765" cy="506095"/>
          </a:xfrm>
          <a:custGeom>
            <a:avLst/>
            <a:gdLst/>
            <a:ahLst/>
            <a:cxnLst/>
            <a:rect l="l" t="t" r="r" b="b"/>
            <a:pathLst>
              <a:path w="24765" h="506095">
                <a:moveTo>
                  <a:pt x="0" y="505967"/>
                </a:moveTo>
                <a:lnTo>
                  <a:pt x="24384" y="505967"/>
                </a:lnTo>
                <a:lnTo>
                  <a:pt x="24384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85291" y="3551935"/>
            <a:ext cx="26034" cy="506095"/>
          </a:xfrm>
          <a:custGeom>
            <a:avLst/>
            <a:gdLst/>
            <a:ahLst/>
            <a:cxnLst/>
            <a:rect l="l" t="t" r="r" b="b"/>
            <a:pathLst>
              <a:path w="26034" h="506095">
                <a:moveTo>
                  <a:pt x="0" y="505967"/>
                </a:moveTo>
                <a:lnTo>
                  <a:pt x="25908" y="505967"/>
                </a:lnTo>
                <a:lnTo>
                  <a:pt x="25908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11200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23391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35583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47776" y="3551935"/>
            <a:ext cx="13970" cy="506095"/>
          </a:xfrm>
          <a:custGeom>
            <a:avLst/>
            <a:gdLst/>
            <a:ahLst/>
            <a:cxnLst/>
            <a:rect l="l" t="t" r="r" b="b"/>
            <a:pathLst>
              <a:path w="13970" h="506095">
                <a:moveTo>
                  <a:pt x="0" y="505967"/>
                </a:moveTo>
                <a:lnTo>
                  <a:pt x="13716" y="505967"/>
                </a:lnTo>
                <a:lnTo>
                  <a:pt x="13716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61491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73683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85876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98068" y="3551935"/>
            <a:ext cx="13970" cy="506095"/>
          </a:xfrm>
          <a:custGeom>
            <a:avLst/>
            <a:gdLst/>
            <a:ahLst/>
            <a:cxnLst/>
            <a:rect l="l" t="t" r="r" b="b"/>
            <a:pathLst>
              <a:path w="13970" h="506095">
                <a:moveTo>
                  <a:pt x="0" y="505967"/>
                </a:moveTo>
                <a:lnTo>
                  <a:pt x="13716" y="505967"/>
                </a:lnTo>
                <a:lnTo>
                  <a:pt x="13716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811783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823975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836167" y="3551935"/>
            <a:ext cx="12700" cy="506095"/>
          </a:xfrm>
          <a:custGeom>
            <a:avLst/>
            <a:gdLst/>
            <a:ahLst/>
            <a:cxnLst/>
            <a:rect l="l" t="t" r="r" b="b"/>
            <a:pathLst>
              <a:path w="12700" h="506095">
                <a:moveTo>
                  <a:pt x="0" y="505967"/>
                </a:moveTo>
                <a:lnTo>
                  <a:pt x="12192" y="505967"/>
                </a:lnTo>
                <a:lnTo>
                  <a:pt x="1219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848360" y="3551935"/>
            <a:ext cx="38100" cy="506095"/>
          </a:xfrm>
          <a:custGeom>
            <a:avLst/>
            <a:gdLst/>
            <a:ahLst/>
            <a:cxnLst/>
            <a:rect l="l" t="t" r="r" b="b"/>
            <a:pathLst>
              <a:path w="38100" h="506095">
                <a:moveTo>
                  <a:pt x="0" y="505967"/>
                </a:moveTo>
                <a:lnTo>
                  <a:pt x="38100" y="505967"/>
                </a:lnTo>
                <a:lnTo>
                  <a:pt x="38100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459740" y="3551935"/>
            <a:ext cx="428625" cy="508000"/>
          </a:xfrm>
          <a:custGeom>
            <a:avLst/>
            <a:gdLst/>
            <a:ahLst/>
            <a:cxnLst/>
            <a:rect l="l" t="t" r="r" b="b"/>
            <a:pathLst>
              <a:path w="428625" h="508000">
                <a:moveTo>
                  <a:pt x="428244" y="0"/>
                </a:moveTo>
                <a:lnTo>
                  <a:pt x="428244" y="507491"/>
                </a:lnTo>
                <a:lnTo>
                  <a:pt x="0" y="507491"/>
                </a:lnTo>
                <a:lnTo>
                  <a:pt x="0" y="0"/>
                </a:lnTo>
                <a:lnTo>
                  <a:pt x="42824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59740" y="3473450"/>
            <a:ext cx="426720" cy="157480"/>
          </a:xfrm>
          <a:custGeom>
            <a:avLst/>
            <a:gdLst/>
            <a:ahLst/>
            <a:cxnLst/>
            <a:rect l="l" t="t" r="r" b="b"/>
            <a:pathLst>
              <a:path w="426719" h="157479">
                <a:moveTo>
                  <a:pt x="426719" y="78486"/>
                </a:moveTo>
                <a:lnTo>
                  <a:pt x="385537" y="32144"/>
                </a:lnTo>
                <a:lnTo>
                  <a:pt x="339343" y="15150"/>
                </a:lnTo>
                <a:lnTo>
                  <a:pt x="280776" y="4003"/>
                </a:lnTo>
                <a:lnTo>
                  <a:pt x="213359" y="0"/>
                </a:lnTo>
                <a:lnTo>
                  <a:pt x="145943" y="4003"/>
                </a:lnTo>
                <a:lnTo>
                  <a:pt x="87376" y="15150"/>
                </a:lnTo>
                <a:lnTo>
                  <a:pt x="41182" y="32144"/>
                </a:lnTo>
                <a:lnTo>
                  <a:pt x="10882" y="53688"/>
                </a:lnTo>
                <a:lnTo>
                  <a:pt x="0" y="78486"/>
                </a:lnTo>
                <a:lnTo>
                  <a:pt x="10882" y="103283"/>
                </a:lnTo>
                <a:lnTo>
                  <a:pt x="41182" y="124827"/>
                </a:lnTo>
                <a:lnTo>
                  <a:pt x="87376" y="141821"/>
                </a:lnTo>
                <a:lnTo>
                  <a:pt x="145943" y="152968"/>
                </a:lnTo>
                <a:lnTo>
                  <a:pt x="213359" y="156972"/>
                </a:lnTo>
                <a:lnTo>
                  <a:pt x="280776" y="152968"/>
                </a:lnTo>
                <a:lnTo>
                  <a:pt x="339343" y="141821"/>
                </a:lnTo>
                <a:lnTo>
                  <a:pt x="385537" y="124827"/>
                </a:lnTo>
                <a:lnTo>
                  <a:pt x="415837" y="103283"/>
                </a:lnTo>
                <a:lnTo>
                  <a:pt x="426719" y="784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459740" y="3473450"/>
            <a:ext cx="426720" cy="157480"/>
          </a:xfrm>
          <a:custGeom>
            <a:avLst/>
            <a:gdLst/>
            <a:ahLst/>
            <a:cxnLst/>
            <a:rect l="l" t="t" r="r" b="b"/>
            <a:pathLst>
              <a:path w="426719" h="157479">
                <a:moveTo>
                  <a:pt x="426719" y="78486"/>
                </a:moveTo>
                <a:lnTo>
                  <a:pt x="415837" y="53688"/>
                </a:lnTo>
                <a:lnTo>
                  <a:pt x="385537" y="32144"/>
                </a:lnTo>
                <a:lnTo>
                  <a:pt x="339343" y="15150"/>
                </a:lnTo>
                <a:lnTo>
                  <a:pt x="280776" y="4003"/>
                </a:lnTo>
                <a:lnTo>
                  <a:pt x="213359" y="0"/>
                </a:lnTo>
                <a:lnTo>
                  <a:pt x="145943" y="4003"/>
                </a:lnTo>
                <a:lnTo>
                  <a:pt x="87376" y="15150"/>
                </a:lnTo>
                <a:lnTo>
                  <a:pt x="41182" y="32144"/>
                </a:lnTo>
                <a:lnTo>
                  <a:pt x="10882" y="53688"/>
                </a:lnTo>
                <a:lnTo>
                  <a:pt x="0" y="78486"/>
                </a:lnTo>
                <a:lnTo>
                  <a:pt x="10882" y="103283"/>
                </a:lnTo>
                <a:lnTo>
                  <a:pt x="41182" y="124827"/>
                </a:lnTo>
                <a:lnTo>
                  <a:pt x="87376" y="141821"/>
                </a:lnTo>
                <a:lnTo>
                  <a:pt x="145943" y="152968"/>
                </a:lnTo>
                <a:lnTo>
                  <a:pt x="213359" y="156972"/>
                </a:lnTo>
                <a:lnTo>
                  <a:pt x="280776" y="152968"/>
                </a:lnTo>
                <a:lnTo>
                  <a:pt x="339343" y="141821"/>
                </a:lnTo>
                <a:lnTo>
                  <a:pt x="385537" y="124827"/>
                </a:lnTo>
                <a:lnTo>
                  <a:pt x="415837" y="103283"/>
                </a:lnTo>
                <a:lnTo>
                  <a:pt x="426719" y="7848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72922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19812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86637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761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793495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99591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806450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761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813308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819403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826261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761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833119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839977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761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845185" y="3282188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651"/>
                </a:lnTo>
              </a:path>
            </a:pathLst>
          </a:custGeom>
          <a:ln w="380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847089" y="3282188"/>
            <a:ext cx="141478" cy="1097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763016" y="3282188"/>
            <a:ext cx="226060" cy="264160"/>
          </a:xfrm>
          <a:custGeom>
            <a:avLst/>
            <a:gdLst/>
            <a:ahLst/>
            <a:cxnLst/>
            <a:rect l="l" t="t" r="r" b="b"/>
            <a:pathLst>
              <a:path w="226059" h="264160">
                <a:moveTo>
                  <a:pt x="0" y="263651"/>
                </a:moveTo>
                <a:lnTo>
                  <a:pt x="83820" y="263651"/>
                </a:lnTo>
                <a:lnTo>
                  <a:pt x="83820" y="65532"/>
                </a:lnTo>
                <a:lnTo>
                  <a:pt x="153924" y="65532"/>
                </a:lnTo>
                <a:lnTo>
                  <a:pt x="153924" y="109727"/>
                </a:lnTo>
                <a:lnTo>
                  <a:pt x="225552" y="109727"/>
                </a:lnTo>
                <a:lnTo>
                  <a:pt x="225552" y="0"/>
                </a:lnTo>
                <a:lnTo>
                  <a:pt x="0" y="0"/>
                </a:lnTo>
                <a:lnTo>
                  <a:pt x="0" y="26365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68300" y="3282188"/>
            <a:ext cx="214884" cy="2636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68300" y="3282188"/>
            <a:ext cx="215265" cy="264160"/>
          </a:xfrm>
          <a:custGeom>
            <a:avLst/>
            <a:gdLst/>
            <a:ahLst/>
            <a:cxnLst/>
            <a:rect l="l" t="t" r="r" b="b"/>
            <a:pathLst>
              <a:path w="215265" h="264160">
                <a:moveTo>
                  <a:pt x="143256" y="263651"/>
                </a:moveTo>
                <a:lnTo>
                  <a:pt x="214884" y="263651"/>
                </a:lnTo>
                <a:lnTo>
                  <a:pt x="214884" y="0"/>
                </a:lnTo>
                <a:lnTo>
                  <a:pt x="0" y="0"/>
                </a:lnTo>
                <a:lnTo>
                  <a:pt x="0" y="109727"/>
                </a:lnTo>
                <a:lnTo>
                  <a:pt x="71628" y="109727"/>
                </a:lnTo>
                <a:lnTo>
                  <a:pt x="71628" y="65532"/>
                </a:lnTo>
                <a:lnTo>
                  <a:pt x="143256" y="65532"/>
                </a:lnTo>
                <a:lnTo>
                  <a:pt x="143256" y="26365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 txBox="1"/>
          <p:nvPr/>
        </p:nvSpPr>
        <p:spPr>
          <a:xfrm>
            <a:off x="1967484" y="5931903"/>
            <a:ext cx="4795266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自動抵抗校正</a:t>
            </a:r>
            <a:endParaRPr sz="4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7595" y="5830315"/>
            <a:ext cx="4998720" cy="253365"/>
          </a:xfrm>
          <a:custGeom>
            <a:avLst/>
            <a:gdLst/>
            <a:ahLst/>
            <a:cxnLst/>
            <a:rect l="l" t="t" r="r" b="b"/>
            <a:pathLst>
              <a:path w="4998720" h="253364">
                <a:moveTo>
                  <a:pt x="0" y="252984"/>
                </a:moveTo>
                <a:lnTo>
                  <a:pt x="4998720" y="252984"/>
                </a:lnTo>
                <a:lnTo>
                  <a:pt x="499872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6139" y="5830315"/>
            <a:ext cx="355600" cy="253365"/>
          </a:xfrm>
          <a:custGeom>
            <a:avLst/>
            <a:gdLst/>
            <a:ahLst/>
            <a:cxnLst/>
            <a:rect l="l" t="t" r="r" b="b"/>
            <a:pathLst>
              <a:path w="355600" h="253364">
                <a:moveTo>
                  <a:pt x="0" y="252984"/>
                </a:moveTo>
                <a:lnTo>
                  <a:pt x="355092" y="252984"/>
                </a:lnTo>
                <a:lnTo>
                  <a:pt x="35509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830315"/>
            <a:ext cx="717550" cy="253365"/>
          </a:xfrm>
          <a:custGeom>
            <a:avLst/>
            <a:gdLst/>
            <a:ahLst/>
            <a:cxnLst/>
            <a:rect l="l" t="t" r="r" b="b"/>
            <a:pathLst>
              <a:path w="717550" h="253364">
                <a:moveTo>
                  <a:pt x="0" y="252984"/>
                </a:moveTo>
                <a:lnTo>
                  <a:pt x="717295" y="252984"/>
                </a:lnTo>
                <a:lnTo>
                  <a:pt x="71729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86204" y="5321300"/>
            <a:ext cx="5552440" cy="254635"/>
          </a:xfrm>
          <a:custGeom>
            <a:avLst/>
            <a:gdLst/>
            <a:ahLst/>
            <a:cxnLst/>
            <a:rect l="l" t="t" r="r" b="b"/>
            <a:pathLst>
              <a:path w="5552440" h="254635">
                <a:moveTo>
                  <a:pt x="0" y="254508"/>
                </a:moveTo>
                <a:lnTo>
                  <a:pt x="5551931" y="254508"/>
                </a:lnTo>
                <a:lnTo>
                  <a:pt x="55519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5321300"/>
            <a:ext cx="967740" cy="254635"/>
          </a:xfrm>
          <a:custGeom>
            <a:avLst/>
            <a:gdLst/>
            <a:ahLst/>
            <a:cxnLst/>
            <a:rect l="l" t="t" r="r" b="b"/>
            <a:pathLst>
              <a:path w="967740" h="254635">
                <a:moveTo>
                  <a:pt x="0" y="254508"/>
                </a:moveTo>
                <a:lnTo>
                  <a:pt x="967232" y="254508"/>
                </a:lnTo>
                <a:lnTo>
                  <a:pt x="96723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86204" y="5068315"/>
            <a:ext cx="5213985" cy="253365"/>
          </a:xfrm>
          <a:custGeom>
            <a:avLst/>
            <a:gdLst/>
            <a:ahLst/>
            <a:cxnLst/>
            <a:rect l="l" t="t" r="r" b="b"/>
            <a:pathLst>
              <a:path w="5213984" h="253364">
                <a:moveTo>
                  <a:pt x="0" y="252984"/>
                </a:moveTo>
                <a:lnTo>
                  <a:pt x="5213603" y="252984"/>
                </a:lnTo>
                <a:lnTo>
                  <a:pt x="521360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5068315"/>
            <a:ext cx="967740" cy="253365"/>
          </a:xfrm>
          <a:custGeom>
            <a:avLst/>
            <a:gdLst/>
            <a:ahLst/>
            <a:cxnLst/>
            <a:rect l="l" t="t" r="r" b="b"/>
            <a:pathLst>
              <a:path w="967740" h="253364">
                <a:moveTo>
                  <a:pt x="0" y="252984"/>
                </a:moveTo>
                <a:lnTo>
                  <a:pt x="967232" y="252984"/>
                </a:lnTo>
                <a:lnTo>
                  <a:pt x="96723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46879" y="4306315"/>
            <a:ext cx="1836420" cy="253365"/>
          </a:xfrm>
          <a:custGeom>
            <a:avLst/>
            <a:gdLst/>
            <a:ahLst/>
            <a:cxnLst/>
            <a:rect l="l" t="t" r="r" b="b"/>
            <a:pathLst>
              <a:path w="1836420" h="253364">
                <a:moveTo>
                  <a:pt x="0" y="252984"/>
                </a:moveTo>
                <a:lnTo>
                  <a:pt x="1836420" y="252984"/>
                </a:lnTo>
                <a:lnTo>
                  <a:pt x="183642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4306315"/>
            <a:ext cx="1540510" cy="253365"/>
          </a:xfrm>
          <a:custGeom>
            <a:avLst/>
            <a:gdLst/>
            <a:ahLst/>
            <a:cxnLst/>
            <a:rect l="l" t="t" r="r" b="b"/>
            <a:pathLst>
              <a:path w="1540510" h="253364">
                <a:moveTo>
                  <a:pt x="0" y="252984"/>
                </a:moveTo>
                <a:lnTo>
                  <a:pt x="1540255" y="252984"/>
                </a:lnTo>
                <a:lnTo>
                  <a:pt x="154025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46879" y="4051808"/>
            <a:ext cx="1498600" cy="254635"/>
          </a:xfrm>
          <a:custGeom>
            <a:avLst/>
            <a:gdLst/>
            <a:ahLst/>
            <a:cxnLst/>
            <a:rect l="l" t="t" r="r" b="b"/>
            <a:pathLst>
              <a:path w="1498600" h="254635">
                <a:moveTo>
                  <a:pt x="0" y="254508"/>
                </a:moveTo>
                <a:lnTo>
                  <a:pt x="1498092" y="254508"/>
                </a:lnTo>
                <a:lnTo>
                  <a:pt x="149809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4051808"/>
            <a:ext cx="1540510" cy="254635"/>
          </a:xfrm>
          <a:custGeom>
            <a:avLst/>
            <a:gdLst/>
            <a:ahLst/>
            <a:cxnLst/>
            <a:rect l="l" t="t" r="r" b="b"/>
            <a:pathLst>
              <a:path w="1540510" h="254635">
                <a:moveTo>
                  <a:pt x="0" y="254508"/>
                </a:moveTo>
                <a:lnTo>
                  <a:pt x="1540255" y="254508"/>
                </a:lnTo>
                <a:lnTo>
                  <a:pt x="154025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46879" y="3797300"/>
            <a:ext cx="1160145" cy="254635"/>
          </a:xfrm>
          <a:custGeom>
            <a:avLst/>
            <a:gdLst/>
            <a:ahLst/>
            <a:cxnLst/>
            <a:rect l="l" t="t" r="r" b="b"/>
            <a:pathLst>
              <a:path w="1160145" h="254635">
                <a:moveTo>
                  <a:pt x="0" y="254508"/>
                </a:moveTo>
                <a:lnTo>
                  <a:pt x="1159764" y="254508"/>
                </a:lnTo>
                <a:lnTo>
                  <a:pt x="115976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797300"/>
            <a:ext cx="1540510" cy="254635"/>
          </a:xfrm>
          <a:custGeom>
            <a:avLst/>
            <a:gdLst/>
            <a:ahLst/>
            <a:cxnLst/>
            <a:rect l="l" t="t" r="r" b="b"/>
            <a:pathLst>
              <a:path w="1540510" h="254635">
                <a:moveTo>
                  <a:pt x="0" y="254508"/>
                </a:moveTo>
                <a:lnTo>
                  <a:pt x="1540255" y="254508"/>
                </a:lnTo>
                <a:lnTo>
                  <a:pt x="154025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46879" y="3544315"/>
            <a:ext cx="821690" cy="253365"/>
          </a:xfrm>
          <a:custGeom>
            <a:avLst/>
            <a:gdLst/>
            <a:ahLst/>
            <a:cxnLst/>
            <a:rect l="l" t="t" r="r" b="b"/>
            <a:pathLst>
              <a:path w="821689" h="253364">
                <a:moveTo>
                  <a:pt x="0" y="252984"/>
                </a:moveTo>
                <a:lnTo>
                  <a:pt x="821436" y="252984"/>
                </a:lnTo>
                <a:lnTo>
                  <a:pt x="82143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544315"/>
            <a:ext cx="1540510" cy="253365"/>
          </a:xfrm>
          <a:custGeom>
            <a:avLst/>
            <a:gdLst/>
            <a:ahLst/>
            <a:cxnLst/>
            <a:rect l="l" t="t" r="r" b="b"/>
            <a:pathLst>
              <a:path w="1540510" h="253364">
                <a:moveTo>
                  <a:pt x="0" y="252984"/>
                </a:moveTo>
                <a:lnTo>
                  <a:pt x="1540255" y="252984"/>
                </a:lnTo>
                <a:lnTo>
                  <a:pt x="154025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46879" y="3035300"/>
            <a:ext cx="143510" cy="254635"/>
          </a:xfrm>
          <a:custGeom>
            <a:avLst/>
            <a:gdLst/>
            <a:ahLst/>
            <a:cxnLst/>
            <a:rect l="l" t="t" r="r" b="b"/>
            <a:pathLst>
              <a:path w="143510" h="254635">
                <a:moveTo>
                  <a:pt x="0" y="254508"/>
                </a:moveTo>
                <a:lnTo>
                  <a:pt x="143256" y="254508"/>
                </a:lnTo>
                <a:lnTo>
                  <a:pt x="14325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35300"/>
            <a:ext cx="1540510" cy="254635"/>
          </a:xfrm>
          <a:custGeom>
            <a:avLst/>
            <a:gdLst/>
            <a:ahLst/>
            <a:cxnLst/>
            <a:rect l="l" t="t" r="r" b="b"/>
            <a:pathLst>
              <a:path w="1540510" h="254635">
                <a:moveTo>
                  <a:pt x="0" y="254508"/>
                </a:moveTo>
                <a:lnTo>
                  <a:pt x="1540255" y="254508"/>
                </a:lnTo>
                <a:lnTo>
                  <a:pt x="154025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782316"/>
            <a:ext cx="1540510" cy="253365"/>
          </a:xfrm>
          <a:custGeom>
            <a:avLst/>
            <a:gdLst/>
            <a:ahLst/>
            <a:cxnLst/>
            <a:rect l="l" t="t" r="r" b="b"/>
            <a:pathLst>
              <a:path w="1540510" h="253364">
                <a:moveTo>
                  <a:pt x="0" y="252984"/>
                </a:moveTo>
                <a:lnTo>
                  <a:pt x="1540255" y="252984"/>
                </a:lnTo>
                <a:lnTo>
                  <a:pt x="154025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13479" y="0"/>
            <a:ext cx="338455" cy="1092200"/>
          </a:xfrm>
          <a:custGeom>
            <a:avLst/>
            <a:gdLst/>
            <a:ahLst/>
            <a:cxnLst/>
            <a:rect l="l" t="t" r="r" b="b"/>
            <a:pathLst>
              <a:path w="338454" h="1092200">
                <a:moveTo>
                  <a:pt x="0" y="1092200"/>
                </a:moveTo>
                <a:lnTo>
                  <a:pt x="338327" y="1092200"/>
                </a:lnTo>
                <a:lnTo>
                  <a:pt x="338327" y="0"/>
                </a:lnTo>
                <a:lnTo>
                  <a:pt x="0" y="0"/>
                </a:lnTo>
                <a:lnTo>
                  <a:pt x="0" y="109220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2527807"/>
            <a:ext cx="1540510" cy="254635"/>
          </a:xfrm>
          <a:custGeom>
            <a:avLst/>
            <a:gdLst/>
            <a:ahLst/>
            <a:cxnLst/>
            <a:rect l="l" t="t" r="r" b="b"/>
            <a:pathLst>
              <a:path w="1540510" h="254635">
                <a:moveTo>
                  <a:pt x="0" y="254508"/>
                </a:moveTo>
                <a:lnTo>
                  <a:pt x="1540255" y="254508"/>
                </a:lnTo>
                <a:lnTo>
                  <a:pt x="154025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75152" y="0"/>
            <a:ext cx="338455" cy="1092200"/>
          </a:xfrm>
          <a:custGeom>
            <a:avLst/>
            <a:gdLst/>
            <a:ahLst/>
            <a:cxnLst/>
            <a:rect l="l" t="t" r="r" b="b"/>
            <a:pathLst>
              <a:path w="338454" h="1092200">
                <a:moveTo>
                  <a:pt x="0" y="1092200"/>
                </a:moveTo>
                <a:lnTo>
                  <a:pt x="338327" y="1092200"/>
                </a:lnTo>
                <a:lnTo>
                  <a:pt x="338327" y="0"/>
                </a:lnTo>
                <a:lnTo>
                  <a:pt x="0" y="0"/>
                </a:lnTo>
                <a:lnTo>
                  <a:pt x="0" y="109220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273300"/>
            <a:ext cx="1540510" cy="254635"/>
          </a:xfrm>
          <a:custGeom>
            <a:avLst/>
            <a:gdLst/>
            <a:ahLst/>
            <a:cxnLst/>
            <a:rect l="l" t="t" r="r" b="b"/>
            <a:pathLst>
              <a:path w="1540510" h="254635">
                <a:moveTo>
                  <a:pt x="0" y="254507"/>
                </a:moveTo>
                <a:lnTo>
                  <a:pt x="1540255" y="254507"/>
                </a:lnTo>
                <a:lnTo>
                  <a:pt x="154025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35300" y="0"/>
            <a:ext cx="340360" cy="1092200"/>
          </a:xfrm>
          <a:custGeom>
            <a:avLst/>
            <a:gdLst/>
            <a:ahLst/>
            <a:cxnLst/>
            <a:rect l="l" t="t" r="r" b="b"/>
            <a:pathLst>
              <a:path w="340360" h="1092200">
                <a:moveTo>
                  <a:pt x="0" y="1092200"/>
                </a:moveTo>
                <a:lnTo>
                  <a:pt x="339851" y="1092200"/>
                </a:lnTo>
                <a:lnTo>
                  <a:pt x="339851" y="0"/>
                </a:lnTo>
                <a:lnTo>
                  <a:pt x="0" y="0"/>
                </a:lnTo>
                <a:lnTo>
                  <a:pt x="0" y="109220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020316"/>
            <a:ext cx="1540510" cy="253365"/>
          </a:xfrm>
          <a:custGeom>
            <a:avLst/>
            <a:gdLst/>
            <a:ahLst/>
            <a:cxnLst/>
            <a:rect l="l" t="t" r="r" b="b"/>
            <a:pathLst>
              <a:path w="1540510" h="253364">
                <a:moveTo>
                  <a:pt x="0" y="252984"/>
                </a:moveTo>
                <a:lnTo>
                  <a:pt x="1540255" y="252984"/>
                </a:lnTo>
                <a:lnTo>
                  <a:pt x="154025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96972" y="0"/>
            <a:ext cx="338455" cy="1092200"/>
          </a:xfrm>
          <a:custGeom>
            <a:avLst/>
            <a:gdLst/>
            <a:ahLst/>
            <a:cxnLst/>
            <a:rect l="l" t="t" r="r" b="b"/>
            <a:pathLst>
              <a:path w="338455" h="1092200">
                <a:moveTo>
                  <a:pt x="0" y="1092200"/>
                </a:moveTo>
                <a:lnTo>
                  <a:pt x="338327" y="1092200"/>
                </a:lnTo>
                <a:lnTo>
                  <a:pt x="338327" y="0"/>
                </a:lnTo>
                <a:lnTo>
                  <a:pt x="0" y="0"/>
                </a:lnTo>
                <a:lnTo>
                  <a:pt x="0" y="109220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1765807"/>
            <a:ext cx="1540510" cy="254635"/>
          </a:xfrm>
          <a:custGeom>
            <a:avLst/>
            <a:gdLst/>
            <a:ahLst/>
            <a:cxnLst/>
            <a:rect l="l" t="t" r="r" b="b"/>
            <a:pathLst>
              <a:path w="1540510" h="254635">
                <a:moveTo>
                  <a:pt x="0" y="254508"/>
                </a:moveTo>
                <a:lnTo>
                  <a:pt x="1540255" y="254508"/>
                </a:lnTo>
                <a:lnTo>
                  <a:pt x="154025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58644" y="0"/>
            <a:ext cx="338455" cy="1092200"/>
          </a:xfrm>
          <a:custGeom>
            <a:avLst/>
            <a:gdLst/>
            <a:ahLst/>
            <a:cxnLst/>
            <a:rect l="l" t="t" r="r" b="b"/>
            <a:pathLst>
              <a:path w="338455" h="1092200">
                <a:moveTo>
                  <a:pt x="0" y="1092200"/>
                </a:moveTo>
                <a:lnTo>
                  <a:pt x="338328" y="1092200"/>
                </a:lnTo>
                <a:lnTo>
                  <a:pt x="338328" y="0"/>
                </a:lnTo>
                <a:lnTo>
                  <a:pt x="0" y="0"/>
                </a:lnTo>
                <a:lnTo>
                  <a:pt x="0" y="109220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511300"/>
            <a:ext cx="1540510" cy="254635"/>
          </a:xfrm>
          <a:custGeom>
            <a:avLst/>
            <a:gdLst/>
            <a:ahLst/>
            <a:cxnLst/>
            <a:rect l="l" t="t" r="r" b="b"/>
            <a:pathLst>
              <a:path w="1540510" h="254635">
                <a:moveTo>
                  <a:pt x="0" y="254507"/>
                </a:moveTo>
                <a:lnTo>
                  <a:pt x="1540255" y="254507"/>
                </a:lnTo>
                <a:lnTo>
                  <a:pt x="154025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20316" y="0"/>
            <a:ext cx="338455" cy="1092200"/>
          </a:xfrm>
          <a:custGeom>
            <a:avLst/>
            <a:gdLst/>
            <a:ahLst/>
            <a:cxnLst/>
            <a:rect l="l" t="t" r="r" b="b"/>
            <a:pathLst>
              <a:path w="338455" h="1092200">
                <a:moveTo>
                  <a:pt x="0" y="1092200"/>
                </a:moveTo>
                <a:lnTo>
                  <a:pt x="338328" y="1092200"/>
                </a:lnTo>
                <a:lnTo>
                  <a:pt x="338328" y="0"/>
                </a:lnTo>
                <a:lnTo>
                  <a:pt x="0" y="0"/>
                </a:lnTo>
                <a:lnTo>
                  <a:pt x="0" y="109220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1258316"/>
            <a:ext cx="1540510" cy="253365"/>
          </a:xfrm>
          <a:custGeom>
            <a:avLst/>
            <a:gdLst/>
            <a:ahLst/>
            <a:cxnLst/>
            <a:rect l="l" t="t" r="r" b="b"/>
            <a:pathLst>
              <a:path w="1540510" h="253365">
                <a:moveTo>
                  <a:pt x="0" y="252983"/>
                </a:moveTo>
                <a:lnTo>
                  <a:pt x="1540255" y="252983"/>
                </a:lnTo>
                <a:lnTo>
                  <a:pt x="154025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81988" y="0"/>
            <a:ext cx="338455" cy="1092200"/>
          </a:xfrm>
          <a:custGeom>
            <a:avLst/>
            <a:gdLst/>
            <a:ahLst/>
            <a:cxnLst/>
            <a:rect l="l" t="t" r="r" b="b"/>
            <a:pathLst>
              <a:path w="338455" h="1092200">
                <a:moveTo>
                  <a:pt x="0" y="1092200"/>
                </a:moveTo>
                <a:lnTo>
                  <a:pt x="338327" y="1092200"/>
                </a:lnTo>
                <a:lnTo>
                  <a:pt x="338327" y="0"/>
                </a:lnTo>
                <a:lnTo>
                  <a:pt x="0" y="0"/>
                </a:lnTo>
                <a:lnTo>
                  <a:pt x="0" y="109220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11855" y="360679"/>
            <a:ext cx="0" cy="731520"/>
          </a:xfrm>
          <a:custGeom>
            <a:avLst/>
            <a:gdLst/>
            <a:ahLst/>
            <a:cxnLst/>
            <a:rect l="l" t="t" r="r" b="b"/>
            <a:pathLst>
              <a:path h="731519">
                <a:moveTo>
                  <a:pt x="0" y="0"/>
                </a:moveTo>
                <a:lnTo>
                  <a:pt x="0" y="73152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43276" y="2159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3" y="0"/>
                </a:lnTo>
                <a:lnTo>
                  <a:pt x="0" y="216407"/>
                </a:lnTo>
                <a:lnTo>
                  <a:pt x="70103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82544" y="360679"/>
            <a:ext cx="0" cy="731520"/>
          </a:xfrm>
          <a:custGeom>
            <a:avLst/>
            <a:gdLst/>
            <a:ahLst/>
            <a:cxnLst/>
            <a:rect l="l" t="t" r="r" b="b"/>
            <a:pathLst>
              <a:path h="731519">
                <a:moveTo>
                  <a:pt x="0" y="0"/>
                </a:moveTo>
                <a:lnTo>
                  <a:pt x="0" y="73152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13964" y="2159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3" y="0"/>
                </a:lnTo>
                <a:lnTo>
                  <a:pt x="0" y="216407"/>
                </a:lnTo>
                <a:lnTo>
                  <a:pt x="70103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16655" y="360679"/>
            <a:ext cx="0" cy="731520"/>
          </a:xfrm>
          <a:custGeom>
            <a:avLst/>
            <a:gdLst/>
            <a:ahLst/>
            <a:cxnLst/>
            <a:rect l="l" t="t" r="r" b="b"/>
            <a:pathLst>
              <a:path h="731519">
                <a:moveTo>
                  <a:pt x="0" y="0"/>
                </a:moveTo>
                <a:lnTo>
                  <a:pt x="0" y="73152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48076" y="2159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3" y="0"/>
                </a:lnTo>
                <a:lnTo>
                  <a:pt x="0" y="216407"/>
                </a:lnTo>
                <a:lnTo>
                  <a:pt x="70103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369055" y="360679"/>
            <a:ext cx="0" cy="731520"/>
          </a:xfrm>
          <a:custGeom>
            <a:avLst/>
            <a:gdLst/>
            <a:ahLst/>
            <a:cxnLst/>
            <a:rect l="l" t="t" r="r" b="b"/>
            <a:pathLst>
              <a:path h="731519">
                <a:moveTo>
                  <a:pt x="0" y="0"/>
                </a:moveTo>
                <a:lnTo>
                  <a:pt x="0" y="731520"/>
                </a:lnTo>
              </a:path>
            </a:pathLst>
          </a:custGeom>
          <a:ln w="25907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300476" y="21590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3" y="0"/>
                </a:lnTo>
                <a:lnTo>
                  <a:pt x="0" y="216407"/>
                </a:lnTo>
                <a:lnTo>
                  <a:pt x="70103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64155" y="369824"/>
            <a:ext cx="0" cy="722630"/>
          </a:xfrm>
          <a:custGeom>
            <a:avLst/>
            <a:gdLst/>
            <a:ahLst/>
            <a:cxnLst/>
            <a:rect l="l" t="t" r="r" b="b"/>
            <a:pathLst>
              <a:path h="722630">
                <a:moveTo>
                  <a:pt x="0" y="0"/>
                </a:moveTo>
                <a:lnTo>
                  <a:pt x="0" y="722376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95576" y="225043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68580" y="0"/>
                </a:lnTo>
                <a:lnTo>
                  <a:pt x="0" y="216407"/>
                </a:lnTo>
                <a:lnTo>
                  <a:pt x="68580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34844" y="369824"/>
            <a:ext cx="0" cy="722630"/>
          </a:xfrm>
          <a:custGeom>
            <a:avLst/>
            <a:gdLst/>
            <a:ahLst/>
            <a:cxnLst/>
            <a:rect l="l" t="t" r="r" b="b"/>
            <a:pathLst>
              <a:path h="722630">
                <a:moveTo>
                  <a:pt x="0" y="0"/>
                </a:moveTo>
                <a:lnTo>
                  <a:pt x="0" y="722376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66264" y="225043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68580" y="0"/>
                </a:lnTo>
                <a:lnTo>
                  <a:pt x="0" y="216407"/>
                </a:lnTo>
                <a:lnTo>
                  <a:pt x="68580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87244" y="369824"/>
            <a:ext cx="0" cy="722630"/>
          </a:xfrm>
          <a:custGeom>
            <a:avLst/>
            <a:gdLst/>
            <a:ahLst/>
            <a:cxnLst/>
            <a:rect l="l" t="t" r="r" b="b"/>
            <a:pathLst>
              <a:path h="722630">
                <a:moveTo>
                  <a:pt x="0" y="0"/>
                </a:moveTo>
                <a:lnTo>
                  <a:pt x="0" y="722376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518664" y="225043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68580" y="0"/>
                </a:lnTo>
                <a:lnTo>
                  <a:pt x="0" y="216407"/>
                </a:lnTo>
                <a:lnTo>
                  <a:pt x="68580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39644" y="369824"/>
            <a:ext cx="0" cy="722630"/>
          </a:xfrm>
          <a:custGeom>
            <a:avLst/>
            <a:gdLst/>
            <a:ahLst/>
            <a:cxnLst/>
            <a:rect l="l" t="t" r="r" b="b"/>
            <a:pathLst>
              <a:path h="722630">
                <a:moveTo>
                  <a:pt x="0" y="0"/>
                </a:moveTo>
                <a:lnTo>
                  <a:pt x="0" y="722376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71064" y="225043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68580" y="0"/>
                </a:lnTo>
                <a:lnTo>
                  <a:pt x="0" y="216407"/>
                </a:lnTo>
                <a:lnTo>
                  <a:pt x="68580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358644" y="1541440"/>
            <a:ext cx="1066800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20"/>
              </a:lnSpc>
            </a:pPr>
            <a:r>
              <a:rPr sz="24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Scanner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540255" y="2351023"/>
            <a:ext cx="2707005" cy="1056640"/>
          </a:xfrm>
          <a:custGeom>
            <a:avLst/>
            <a:gdLst/>
            <a:ahLst/>
            <a:cxnLst/>
            <a:rect l="l" t="t" r="r" b="b"/>
            <a:pathLst>
              <a:path w="2707004" h="1056639">
                <a:moveTo>
                  <a:pt x="0" y="1056131"/>
                </a:moveTo>
                <a:lnTo>
                  <a:pt x="2706624" y="1056131"/>
                </a:lnTo>
                <a:lnTo>
                  <a:pt x="2706624" y="0"/>
                </a:lnTo>
                <a:lnTo>
                  <a:pt x="0" y="0"/>
                </a:lnTo>
                <a:lnTo>
                  <a:pt x="0" y="1056131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540255" y="2187955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4">
                <a:moveTo>
                  <a:pt x="2706624" y="0"/>
                </a:moveTo>
                <a:lnTo>
                  <a:pt x="2706624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4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540255" y="1092200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5">
                <a:moveTo>
                  <a:pt x="2706624" y="0"/>
                </a:moveTo>
                <a:lnTo>
                  <a:pt x="2706624" y="1258823"/>
                </a:lnTo>
                <a:lnTo>
                  <a:pt x="0" y="1258824"/>
                </a:lnTo>
                <a:lnTo>
                  <a:pt x="0" y="0"/>
                </a:lnTo>
                <a:lnTo>
                  <a:pt x="2706624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>
            <a:spLocks noGrp="1"/>
          </p:cNvSpPr>
          <p:nvPr>
            <p:ph type="title"/>
          </p:nvPr>
        </p:nvSpPr>
        <p:spPr>
          <a:xfrm>
            <a:off x="1540255" y="1092200"/>
            <a:ext cx="2707005" cy="1217000"/>
          </a:xfrm>
          <a:prstGeom prst="rect">
            <a:avLst/>
          </a:prstGeom>
          <a:ln w="76200">
            <a:solidFill>
              <a:srgbClr val="0000F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3100" dirty="0"/>
          </a:p>
          <a:p>
            <a:pPr marL="769620">
              <a:lnSpc>
                <a:spcPct val="100000"/>
              </a:lnSpc>
            </a:pPr>
            <a:r>
              <a:rPr lang="ja-JP" altLang="en-US" sz="24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スキャナー</a:t>
            </a:r>
            <a:r>
              <a:rPr lang="en-US" altLang="ja-JP" sz="24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en-US" altLang="ja-JP" sz="24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540255" y="2351023"/>
            <a:ext cx="2707005" cy="1500732"/>
          </a:xfrm>
          <a:prstGeom prst="rect">
            <a:avLst/>
          </a:prstGeom>
          <a:ln w="76200">
            <a:solidFill>
              <a:srgbClr val="0000FF"/>
            </a:solidFill>
          </a:ln>
        </p:spPr>
        <p:txBody>
          <a:bodyPr vert="horz" wrap="square" lIns="0" tIns="198755" rIns="0" bIns="0" rtlCol="0">
            <a:spAutoFit/>
          </a:bodyPr>
          <a:lstStyle/>
          <a:p>
            <a:pPr marL="702310" marR="302260" indent="-414655">
              <a:lnSpc>
                <a:spcPts val="2870"/>
              </a:lnSpc>
              <a:spcBef>
                <a:spcPts val="1565"/>
              </a:spcBef>
            </a:pPr>
            <a:r>
              <a:rPr lang="ja-JP" altLang="en-US" sz="24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ﾚﾝｼﾞｴｸｽﾃﾝﾀﾞと電源</a:t>
            </a:r>
            <a:r>
              <a:rPr sz="2400" b="1" spc="-7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2400" b="1" spc="-75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702310" marR="302260" indent="-414655">
              <a:lnSpc>
                <a:spcPts val="2870"/>
              </a:lnSpc>
              <a:spcBef>
                <a:spcPts val="156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87400" y="901700"/>
            <a:ext cx="1104900" cy="1283335"/>
          </a:xfrm>
          <a:custGeom>
            <a:avLst/>
            <a:gdLst/>
            <a:ahLst/>
            <a:cxnLst/>
            <a:rect l="l" t="t" r="r" b="b"/>
            <a:pathLst>
              <a:path w="1104900" h="1283335">
                <a:moveTo>
                  <a:pt x="0" y="1283208"/>
                </a:moveTo>
                <a:lnTo>
                  <a:pt x="0" y="0"/>
                </a:lnTo>
                <a:lnTo>
                  <a:pt x="1104900" y="0"/>
                </a:lnTo>
                <a:lnTo>
                  <a:pt x="1104900" y="170687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18819" y="2114804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4" y="0"/>
                </a:moveTo>
                <a:lnTo>
                  <a:pt x="70104" y="67056"/>
                </a:lnTo>
                <a:lnTo>
                  <a:pt x="0" y="0"/>
                </a:lnTo>
                <a:lnTo>
                  <a:pt x="70104" y="216408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83996" y="2349500"/>
            <a:ext cx="74676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84708" y="2349500"/>
            <a:ext cx="73151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1472" y="2651251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9572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1763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3955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6148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8340" y="2651251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02055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14248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26440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38631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50823" y="2651251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64540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76731" y="2651251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1116" y="2651251"/>
            <a:ext cx="26034" cy="492759"/>
          </a:xfrm>
          <a:custGeom>
            <a:avLst/>
            <a:gdLst/>
            <a:ahLst/>
            <a:cxnLst/>
            <a:rect l="l" t="t" r="r" b="b"/>
            <a:pathLst>
              <a:path w="26034" h="492760">
                <a:moveTo>
                  <a:pt x="0" y="492251"/>
                </a:moveTo>
                <a:lnTo>
                  <a:pt x="25908" y="492251"/>
                </a:lnTo>
                <a:lnTo>
                  <a:pt x="25908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27024" y="2651251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51408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63600" y="2651251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69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77316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89508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01700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13891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26083" y="2651251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69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39800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51991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64183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6375" y="2651251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1" y="492251"/>
                </a:lnTo>
                <a:lnTo>
                  <a:pt x="12191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88567" y="2651251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01472" y="2651251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19" h="494030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00709" y="2576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384157" y="31206"/>
                </a:lnTo>
                <a:lnTo>
                  <a:pt x="338126" y="14708"/>
                </a:lnTo>
                <a:lnTo>
                  <a:pt x="279769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69" y="148513"/>
                </a:lnTo>
                <a:lnTo>
                  <a:pt x="338126" y="137691"/>
                </a:lnTo>
                <a:lnTo>
                  <a:pt x="384157" y="121193"/>
                </a:lnTo>
                <a:lnTo>
                  <a:pt x="414351" y="100276"/>
                </a:lnTo>
                <a:lnTo>
                  <a:pt x="425196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00709" y="2576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414351" y="52123"/>
                </a:lnTo>
                <a:lnTo>
                  <a:pt x="384157" y="31206"/>
                </a:lnTo>
                <a:lnTo>
                  <a:pt x="338126" y="14708"/>
                </a:lnTo>
                <a:lnTo>
                  <a:pt x="279769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69" y="148513"/>
                </a:lnTo>
                <a:lnTo>
                  <a:pt x="338126" y="137691"/>
                </a:lnTo>
                <a:lnTo>
                  <a:pt x="384157" y="121193"/>
                </a:lnTo>
                <a:lnTo>
                  <a:pt x="414351" y="100276"/>
                </a:lnTo>
                <a:lnTo>
                  <a:pt x="425196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14653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19812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28369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1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35227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41324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48182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1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55039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61136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67994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1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74852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81710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1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86155" y="2390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86789" y="2390648"/>
            <a:ext cx="143510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04747" y="23906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59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2" y="106679"/>
                </a:lnTo>
                <a:lnTo>
                  <a:pt x="225552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10031" y="2390648"/>
            <a:ext cx="213360" cy="2560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10031" y="23906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59" h="256539">
                <a:moveTo>
                  <a:pt x="141731" y="256031"/>
                </a:moveTo>
                <a:lnTo>
                  <a:pt x="213359" y="256031"/>
                </a:lnTo>
                <a:lnTo>
                  <a:pt x="213359" y="0"/>
                </a:lnTo>
                <a:lnTo>
                  <a:pt x="0" y="0"/>
                </a:lnTo>
                <a:lnTo>
                  <a:pt x="0" y="106679"/>
                </a:lnTo>
                <a:lnTo>
                  <a:pt x="71628" y="106679"/>
                </a:lnTo>
                <a:lnTo>
                  <a:pt x="71628" y="64007"/>
                </a:lnTo>
                <a:lnTo>
                  <a:pt x="141731" y="64007"/>
                </a:lnTo>
                <a:lnTo>
                  <a:pt x="141731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83996" y="3263900"/>
            <a:ext cx="74676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4708" y="3263900"/>
            <a:ext cx="73151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01472" y="35656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39572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51763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63955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76148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88340" y="35656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6" y="492251"/>
                </a:lnTo>
                <a:lnTo>
                  <a:pt x="13716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02055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14248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26440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38631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50823" y="35656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6" y="492251"/>
                </a:lnTo>
                <a:lnTo>
                  <a:pt x="13716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64540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76731" y="35656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01116" y="3565652"/>
            <a:ext cx="26034" cy="492759"/>
          </a:xfrm>
          <a:custGeom>
            <a:avLst/>
            <a:gdLst/>
            <a:ahLst/>
            <a:cxnLst/>
            <a:rect l="l" t="t" r="r" b="b"/>
            <a:pathLst>
              <a:path w="26034" h="492760">
                <a:moveTo>
                  <a:pt x="0" y="492251"/>
                </a:moveTo>
                <a:lnTo>
                  <a:pt x="25908" y="492251"/>
                </a:lnTo>
                <a:lnTo>
                  <a:pt x="25908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27024" y="35656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51408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63600" y="35656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69" h="492760">
                <a:moveTo>
                  <a:pt x="0" y="492251"/>
                </a:moveTo>
                <a:lnTo>
                  <a:pt x="13716" y="492251"/>
                </a:lnTo>
                <a:lnTo>
                  <a:pt x="13716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77316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89508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01700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13891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26083" y="35656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69" h="492760">
                <a:moveTo>
                  <a:pt x="0" y="492251"/>
                </a:moveTo>
                <a:lnTo>
                  <a:pt x="13716" y="492251"/>
                </a:lnTo>
                <a:lnTo>
                  <a:pt x="13716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39800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51991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64183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76375" y="35656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88567" y="35656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01472" y="3565652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19" h="494029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00709" y="34909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384157" y="31206"/>
                </a:lnTo>
                <a:lnTo>
                  <a:pt x="338126" y="14708"/>
                </a:lnTo>
                <a:lnTo>
                  <a:pt x="279769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69" y="148513"/>
                </a:lnTo>
                <a:lnTo>
                  <a:pt x="338126" y="137691"/>
                </a:lnTo>
                <a:lnTo>
                  <a:pt x="384157" y="121193"/>
                </a:lnTo>
                <a:lnTo>
                  <a:pt x="414351" y="100276"/>
                </a:lnTo>
                <a:lnTo>
                  <a:pt x="425196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00709" y="34909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414351" y="52123"/>
                </a:lnTo>
                <a:lnTo>
                  <a:pt x="384157" y="31206"/>
                </a:lnTo>
                <a:lnTo>
                  <a:pt x="338126" y="14708"/>
                </a:lnTo>
                <a:lnTo>
                  <a:pt x="279769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69" y="148513"/>
                </a:lnTo>
                <a:lnTo>
                  <a:pt x="338126" y="137691"/>
                </a:lnTo>
                <a:lnTo>
                  <a:pt x="384157" y="121193"/>
                </a:lnTo>
                <a:lnTo>
                  <a:pt x="414351" y="100276"/>
                </a:lnTo>
                <a:lnTo>
                  <a:pt x="425196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14653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19812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28369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1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35227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41324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48182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1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55039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61136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67994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1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74852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81710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1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86155" y="33050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86789" y="3305047"/>
            <a:ext cx="143510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04747" y="3305047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59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2" y="106679"/>
                </a:lnTo>
                <a:lnTo>
                  <a:pt x="225552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10031" y="3305047"/>
            <a:ext cx="213360" cy="2560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10031" y="3305047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59" h="256539">
                <a:moveTo>
                  <a:pt x="141731" y="256031"/>
                </a:moveTo>
                <a:lnTo>
                  <a:pt x="213359" y="256031"/>
                </a:lnTo>
                <a:lnTo>
                  <a:pt x="213359" y="0"/>
                </a:lnTo>
                <a:lnTo>
                  <a:pt x="0" y="0"/>
                </a:lnTo>
                <a:lnTo>
                  <a:pt x="0" y="106679"/>
                </a:lnTo>
                <a:lnTo>
                  <a:pt x="71628" y="106679"/>
                </a:lnTo>
                <a:lnTo>
                  <a:pt x="71628" y="64007"/>
                </a:lnTo>
                <a:lnTo>
                  <a:pt x="141731" y="64007"/>
                </a:lnTo>
                <a:lnTo>
                  <a:pt x="141731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873500" y="596900"/>
            <a:ext cx="3223260" cy="2362200"/>
          </a:xfrm>
          <a:custGeom>
            <a:avLst/>
            <a:gdLst/>
            <a:ahLst/>
            <a:cxnLst/>
            <a:rect l="l" t="t" r="r" b="b"/>
            <a:pathLst>
              <a:path w="3223259" h="2362200">
                <a:moveTo>
                  <a:pt x="3223259" y="2362200"/>
                </a:moveTo>
                <a:lnTo>
                  <a:pt x="3223259" y="0"/>
                </a:lnTo>
                <a:lnTo>
                  <a:pt x="0" y="0"/>
                </a:lnTo>
                <a:lnTo>
                  <a:pt x="0" y="470916"/>
                </a:lnTo>
              </a:path>
            </a:pathLst>
          </a:custGeom>
          <a:ln w="25908">
            <a:solidFill>
              <a:srgbClr val="FF00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323079" y="3003295"/>
            <a:ext cx="4122420" cy="1632585"/>
          </a:xfrm>
          <a:custGeom>
            <a:avLst/>
            <a:gdLst/>
            <a:ahLst/>
            <a:cxnLst/>
            <a:rect l="l" t="t" r="r" b="b"/>
            <a:pathLst>
              <a:path w="4122420" h="1632585">
                <a:moveTo>
                  <a:pt x="0" y="0"/>
                </a:moveTo>
                <a:lnTo>
                  <a:pt x="777240" y="0"/>
                </a:lnTo>
                <a:lnTo>
                  <a:pt x="777240" y="1632204"/>
                </a:lnTo>
                <a:lnTo>
                  <a:pt x="4122420" y="1632203"/>
                </a:lnTo>
                <a:lnTo>
                  <a:pt x="4122420" y="0"/>
                </a:lnTo>
                <a:lnTo>
                  <a:pt x="2955036" y="0"/>
                </a:lnTo>
              </a:path>
            </a:pathLst>
          </a:custGeom>
          <a:ln w="25907">
            <a:solidFill>
              <a:srgbClr val="FF00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323079" y="2616200"/>
            <a:ext cx="2173605" cy="387350"/>
          </a:xfrm>
          <a:custGeom>
            <a:avLst/>
            <a:gdLst/>
            <a:ahLst/>
            <a:cxnLst/>
            <a:rect l="l" t="t" r="r" b="b"/>
            <a:pathLst>
              <a:path w="2173604" h="387350">
                <a:moveTo>
                  <a:pt x="0" y="0"/>
                </a:moveTo>
                <a:lnTo>
                  <a:pt x="1046988" y="0"/>
                </a:lnTo>
                <a:lnTo>
                  <a:pt x="1046988" y="387096"/>
                </a:lnTo>
                <a:lnTo>
                  <a:pt x="2173224" y="387095"/>
                </a:lnTo>
              </a:path>
            </a:pathLst>
          </a:custGeom>
          <a:ln w="25908">
            <a:solidFill>
              <a:srgbClr val="FF00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099052" y="828547"/>
            <a:ext cx="2473960" cy="2097405"/>
          </a:xfrm>
          <a:custGeom>
            <a:avLst/>
            <a:gdLst/>
            <a:ahLst/>
            <a:cxnLst/>
            <a:rect l="l" t="t" r="r" b="b"/>
            <a:pathLst>
              <a:path w="2473959" h="2097405">
                <a:moveTo>
                  <a:pt x="2473452" y="2097024"/>
                </a:moveTo>
                <a:lnTo>
                  <a:pt x="2473452" y="0"/>
                </a:lnTo>
                <a:lnTo>
                  <a:pt x="0" y="0"/>
                </a:lnTo>
                <a:lnTo>
                  <a:pt x="0" y="231648"/>
                </a:lnTo>
              </a:path>
            </a:pathLst>
          </a:custGeom>
          <a:ln w="25908">
            <a:solidFill>
              <a:srgbClr val="FF00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054088" y="2847848"/>
            <a:ext cx="97536" cy="944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520688" y="2847848"/>
            <a:ext cx="99060" cy="944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542023" y="3256279"/>
            <a:ext cx="50800" cy="673735"/>
          </a:xfrm>
          <a:custGeom>
            <a:avLst/>
            <a:gdLst/>
            <a:ahLst/>
            <a:cxnLst/>
            <a:rect l="l" t="t" r="r" b="b"/>
            <a:pathLst>
              <a:path w="50800" h="673735">
                <a:moveTo>
                  <a:pt x="0" y="673608"/>
                </a:moveTo>
                <a:lnTo>
                  <a:pt x="50292" y="673608"/>
                </a:lnTo>
                <a:lnTo>
                  <a:pt x="50292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592316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609080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625843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642607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659371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676135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692900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709664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726428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743192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759956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776719" y="3256279"/>
            <a:ext cx="33655" cy="673735"/>
          </a:xfrm>
          <a:custGeom>
            <a:avLst/>
            <a:gdLst/>
            <a:ahLst/>
            <a:cxnLst/>
            <a:rect l="l" t="t" r="r" b="b"/>
            <a:pathLst>
              <a:path w="33654" h="673735">
                <a:moveTo>
                  <a:pt x="0" y="673608"/>
                </a:moveTo>
                <a:lnTo>
                  <a:pt x="33527" y="673608"/>
                </a:lnTo>
                <a:lnTo>
                  <a:pt x="33527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10247" y="3256279"/>
            <a:ext cx="33655" cy="673735"/>
          </a:xfrm>
          <a:custGeom>
            <a:avLst/>
            <a:gdLst/>
            <a:ahLst/>
            <a:cxnLst/>
            <a:rect l="l" t="t" r="r" b="b"/>
            <a:pathLst>
              <a:path w="33654" h="673735">
                <a:moveTo>
                  <a:pt x="0" y="673608"/>
                </a:moveTo>
                <a:lnTo>
                  <a:pt x="33527" y="673608"/>
                </a:lnTo>
                <a:lnTo>
                  <a:pt x="33527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843776" y="3256279"/>
            <a:ext cx="33655" cy="673735"/>
          </a:xfrm>
          <a:custGeom>
            <a:avLst/>
            <a:gdLst/>
            <a:ahLst/>
            <a:cxnLst/>
            <a:rect l="l" t="t" r="r" b="b"/>
            <a:pathLst>
              <a:path w="33654" h="673735">
                <a:moveTo>
                  <a:pt x="0" y="673608"/>
                </a:moveTo>
                <a:lnTo>
                  <a:pt x="33527" y="673608"/>
                </a:lnTo>
                <a:lnTo>
                  <a:pt x="33527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877304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894068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910831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927595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944359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961123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977888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994652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011416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028180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044943" y="3256279"/>
            <a:ext cx="17145" cy="673735"/>
          </a:xfrm>
          <a:custGeom>
            <a:avLst/>
            <a:gdLst/>
            <a:ahLst/>
            <a:cxnLst/>
            <a:rect l="l" t="t" r="r" b="b"/>
            <a:pathLst>
              <a:path w="17145" h="673735">
                <a:moveTo>
                  <a:pt x="0" y="673608"/>
                </a:moveTo>
                <a:lnTo>
                  <a:pt x="16764" y="673608"/>
                </a:lnTo>
                <a:lnTo>
                  <a:pt x="16764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061707" y="3256279"/>
            <a:ext cx="50800" cy="673735"/>
          </a:xfrm>
          <a:custGeom>
            <a:avLst/>
            <a:gdLst/>
            <a:ahLst/>
            <a:cxnLst/>
            <a:rect l="l" t="t" r="r" b="b"/>
            <a:pathLst>
              <a:path w="50800" h="673735">
                <a:moveTo>
                  <a:pt x="0" y="673608"/>
                </a:moveTo>
                <a:lnTo>
                  <a:pt x="50292" y="673608"/>
                </a:lnTo>
                <a:lnTo>
                  <a:pt x="50292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542023" y="3256279"/>
            <a:ext cx="571500" cy="675640"/>
          </a:xfrm>
          <a:custGeom>
            <a:avLst/>
            <a:gdLst/>
            <a:ahLst/>
            <a:cxnLst/>
            <a:rect l="l" t="t" r="r" b="b"/>
            <a:pathLst>
              <a:path w="571500" h="675639">
                <a:moveTo>
                  <a:pt x="571500" y="0"/>
                </a:moveTo>
                <a:lnTo>
                  <a:pt x="571500" y="675131"/>
                </a:lnTo>
                <a:lnTo>
                  <a:pt x="0" y="675131"/>
                </a:lnTo>
                <a:lnTo>
                  <a:pt x="0" y="0"/>
                </a:lnTo>
                <a:lnTo>
                  <a:pt x="5715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542023" y="3153410"/>
            <a:ext cx="570230" cy="215265"/>
          </a:xfrm>
          <a:custGeom>
            <a:avLst/>
            <a:gdLst/>
            <a:ahLst/>
            <a:cxnLst/>
            <a:rect l="l" t="t" r="r" b="b"/>
            <a:pathLst>
              <a:path w="570229" h="215264">
                <a:moveTo>
                  <a:pt x="569976" y="107441"/>
                </a:moveTo>
                <a:lnTo>
                  <a:pt x="540995" y="60204"/>
                </a:lnTo>
                <a:lnTo>
                  <a:pt x="507342" y="40254"/>
                </a:lnTo>
                <a:lnTo>
                  <a:pt x="463200" y="23613"/>
                </a:lnTo>
                <a:lnTo>
                  <a:pt x="410283" y="10925"/>
                </a:lnTo>
                <a:lnTo>
                  <a:pt x="350308" y="2839"/>
                </a:lnTo>
                <a:lnTo>
                  <a:pt x="284987" y="0"/>
                </a:lnTo>
                <a:lnTo>
                  <a:pt x="219667" y="2839"/>
                </a:lnTo>
                <a:lnTo>
                  <a:pt x="159692" y="10925"/>
                </a:lnTo>
                <a:lnTo>
                  <a:pt x="106775" y="23613"/>
                </a:lnTo>
                <a:lnTo>
                  <a:pt x="62633" y="40254"/>
                </a:lnTo>
                <a:lnTo>
                  <a:pt x="28980" y="60204"/>
                </a:lnTo>
                <a:lnTo>
                  <a:pt x="0" y="107441"/>
                </a:lnTo>
                <a:lnTo>
                  <a:pt x="7530" y="132068"/>
                </a:lnTo>
                <a:lnTo>
                  <a:pt x="62633" y="174629"/>
                </a:lnTo>
                <a:lnTo>
                  <a:pt x="106775" y="191270"/>
                </a:lnTo>
                <a:lnTo>
                  <a:pt x="159692" y="203958"/>
                </a:lnTo>
                <a:lnTo>
                  <a:pt x="219667" y="212044"/>
                </a:lnTo>
                <a:lnTo>
                  <a:pt x="284987" y="214884"/>
                </a:lnTo>
                <a:lnTo>
                  <a:pt x="350308" y="212044"/>
                </a:lnTo>
                <a:lnTo>
                  <a:pt x="410283" y="203958"/>
                </a:lnTo>
                <a:lnTo>
                  <a:pt x="463200" y="191270"/>
                </a:lnTo>
                <a:lnTo>
                  <a:pt x="507342" y="174629"/>
                </a:lnTo>
                <a:lnTo>
                  <a:pt x="540995" y="154679"/>
                </a:lnTo>
                <a:lnTo>
                  <a:pt x="569976" y="107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542023" y="3153410"/>
            <a:ext cx="570230" cy="215265"/>
          </a:xfrm>
          <a:custGeom>
            <a:avLst/>
            <a:gdLst/>
            <a:ahLst/>
            <a:cxnLst/>
            <a:rect l="l" t="t" r="r" b="b"/>
            <a:pathLst>
              <a:path w="570229" h="215264">
                <a:moveTo>
                  <a:pt x="569976" y="107441"/>
                </a:moveTo>
                <a:lnTo>
                  <a:pt x="562445" y="82815"/>
                </a:lnTo>
                <a:lnTo>
                  <a:pt x="540995" y="60204"/>
                </a:lnTo>
                <a:lnTo>
                  <a:pt x="507342" y="40254"/>
                </a:lnTo>
                <a:lnTo>
                  <a:pt x="463200" y="23613"/>
                </a:lnTo>
                <a:lnTo>
                  <a:pt x="410283" y="10925"/>
                </a:lnTo>
                <a:lnTo>
                  <a:pt x="350308" y="2839"/>
                </a:lnTo>
                <a:lnTo>
                  <a:pt x="284987" y="0"/>
                </a:lnTo>
                <a:lnTo>
                  <a:pt x="219667" y="2839"/>
                </a:lnTo>
                <a:lnTo>
                  <a:pt x="159692" y="10925"/>
                </a:lnTo>
                <a:lnTo>
                  <a:pt x="106775" y="23613"/>
                </a:lnTo>
                <a:lnTo>
                  <a:pt x="62633" y="40254"/>
                </a:lnTo>
                <a:lnTo>
                  <a:pt x="28980" y="60204"/>
                </a:lnTo>
                <a:lnTo>
                  <a:pt x="0" y="107441"/>
                </a:lnTo>
                <a:lnTo>
                  <a:pt x="7530" y="132068"/>
                </a:lnTo>
                <a:lnTo>
                  <a:pt x="62633" y="174629"/>
                </a:lnTo>
                <a:lnTo>
                  <a:pt x="106775" y="191270"/>
                </a:lnTo>
                <a:lnTo>
                  <a:pt x="159692" y="203958"/>
                </a:lnTo>
                <a:lnTo>
                  <a:pt x="219667" y="212044"/>
                </a:lnTo>
                <a:lnTo>
                  <a:pt x="284987" y="214884"/>
                </a:lnTo>
                <a:lnTo>
                  <a:pt x="350308" y="212044"/>
                </a:lnTo>
                <a:lnTo>
                  <a:pt x="410283" y="203958"/>
                </a:lnTo>
                <a:lnTo>
                  <a:pt x="463200" y="191270"/>
                </a:lnTo>
                <a:lnTo>
                  <a:pt x="507342" y="174629"/>
                </a:lnTo>
                <a:lnTo>
                  <a:pt x="540995" y="154679"/>
                </a:lnTo>
                <a:lnTo>
                  <a:pt x="562445" y="132068"/>
                </a:lnTo>
                <a:lnTo>
                  <a:pt x="569976" y="107441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960361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25907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977888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987031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996176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005319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014464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022845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7620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031228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040371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049516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055484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3810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057390" y="2905760"/>
            <a:ext cx="190245" cy="1417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947407" y="2905760"/>
            <a:ext cx="300355" cy="344805"/>
          </a:xfrm>
          <a:custGeom>
            <a:avLst/>
            <a:gdLst/>
            <a:ahLst/>
            <a:cxnLst/>
            <a:rect l="l" t="t" r="r" b="b"/>
            <a:pathLst>
              <a:path w="300354" h="344805">
                <a:moveTo>
                  <a:pt x="0" y="344424"/>
                </a:moveTo>
                <a:lnTo>
                  <a:pt x="109727" y="344424"/>
                </a:lnTo>
                <a:lnTo>
                  <a:pt x="109727" y="85343"/>
                </a:lnTo>
                <a:lnTo>
                  <a:pt x="204216" y="85343"/>
                </a:lnTo>
                <a:lnTo>
                  <a:pt x="204216" y="141731"/>
                </a:lnTo>
                <a:lnTo>
                  <a:pt x="300227" y="141731"/>
                </a:lnTo>
                <a:lnTo>
                  <a:pt x="300227" y="0"/>
                </a:lnTo>
                <a:lnTo>
                  <a:pt x="0" y="0"/>
                </a:lnTo>
                <a:lnTo>
                  <a:pt x="0" y="3444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421628" y="2905760"/>
            <a:ext cx="193548" cy="1417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612890" y="299110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4572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618985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761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627368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635750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761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644131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652514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761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660895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669278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761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677659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144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693661" y="2905760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5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22860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421628" y="2905760"/>
            <a:ext cx="283845" cy="344805"/>
          </a:xfrm>
          <a:custGeom>
            <a:avLst/>
            <a:gdLst/>
            <a:ahLst/>
            <a:cxnLst/>
            <a:rect l="l" t="t" r="r" b="b"/>
            <a:pathLst>
              <a:path w="283845" h="344805">
                <a:moveTo>
                  <a:pt x="188975" y="344424"/>
                </a:moveTo>
                <a:lnTo>
                  <a:pt x="283464" y="344424"/>
                </a:lnTo>
                <a:lnTo>
                  <a:pt x="283464" y="0"/>
                </a:lnTo>
                <a:lnTo>
                  <a:pt x="0" y="0"/>
                </a:lnTo>
                <a:lnTo>
                  <a:pt x="0" y="141731"/>
                </a:lnTo>
                <a:lnTo>
                  <a:pt x="92964" y="141731"/>
                </a:lnTo>
                <a:lnTo>
                  <a:pt x="92964" y="85343"/>
                </a:lnTo>
                <a:lnTo>
                  <a:pt x="188975" y="85343"/>
                </a:lnTo>
                <a:lnTo>
                  <a:pt x="188975" y="3444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696715" y="770636"/>
            <a:ext cx="50800" cy="250190"/>
          </a:xfrm>
          <a:custGeom>
            <a:avLst/>
            <a:gdLst/>
            <a:ahLst/>
            <a:cxnLst/>
            <a:rect l="l" t="t" r="r" b="b"/>
            <a:pathLst>
              <a:path w="50800" h="250190">
                <a:moveTo>
                  <a:pt x="50292" y="225551"/>
                </a:moveTo>
                <a:lnTo>
                  <a:pt x="50292" y="24383"/>
                </a:lnTo>
                <a:lnTo>
                  <a:pt x="47244" y="15239"/>
                </a:lnTo>
                <a:lnTo>
                  <a:pt x="42672" y="6095"/>
                </a:lnTo>
                <a:lnTo>
                  <a:pt x="33528" y="1523"/>
                </a:lnTo>
                <a:lnTo>
                  <a:pt x="24384" y="0"/>
                </a:lnTo>
                <a:lnTo>
                  <a:pt x="15239" y="1523"/>
                </a:lnTo>
                <a:lnTo>
                  <a:pt x="6096" y="6095"/>
                </a:lnTo>
                <a:lnTo>
                  <a:pt x="1524" y="15239"/>
                </a:lnTo>
                <a:lnTo>
                  <a:pt x="0" y="24383"/>
                </a:lnTo>
                <a:lnTo>
                  <a:pt x="0" y="225551"/>
                </a:lnTo>
                <a:lnTo>
                  <a:pt x="1524" y="234695"/>
                </a:lnTo>
                <a:lnTo>
                  <a:pt x="6096" y="243839"/>
                </a:lnTo>
                <a:lnTo>
                  <a:pt x="15239" y="248411"/>
                </a:lnTo>
                <a:lnTo>
                  <a:pt x="24384" y="249935"/>
                </a:lnTo>
                <a:lnTo>
                  <a:pt x="33528" y="248411"/>
                </a:lnTo>
                <a:lnTo>
                  <a:pt x="42672" y="243839"/>
                </a:lnTo>
                <a:lnTo>
                  <a:pt x="47244" y="234695"/>
                </a:lnTo>
                <a:lnTo>
                  <a:pt x="50292" y="225551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696715" y="418591"/>
            <a:ext cx="50800" cy="250190"/>
          </a:xfrm>
          <a:custGeom>
            <a:avLst/>
            <a:gdLst/>
            <a:ahLst/>
            <a:cxnLst/>
            <a:rect l="l" t="t" r="r" b="b"/>
            <a:pathLst>
              <a:path w="50800" h="250190">
                <a:moveTo>
                  <a:pt x="50292" y="225552"/>
                </a:moveTo>
                <a:lnTo>
                  <a:pt x="50292" y="24384"/>
                </a:lnTo>
                <a:lnTo>
                  <a:pt x="47244" y="15240"/>
                </a:lnTo>
                <a:lnTo>
                  <a:pt x="42672" y="6096"/>
                </a:lnTo>
                <a:lnTo>
                  <a:pt x="33528" y="1524"/>
                </a:lnTo>
                <a:lnTo>
                  <a:pt x="24384" y="0"/>
                </a:lnTo>
                <a:lnTo>
                  <a:pt x="15239" y="1524"/>
                </a:lnTo>
                <a:lnTo>
                  <a:pt x="6096" y="6096"/>
                </a:lnTo>
                <a:lnTo>
                  <a:pt x="1524" y="15240"/>
                </a:lnTo>
                <a:lnTo>
                  <a:pt x="0" y="24384"/>
                </a:lnTo>
                <a:lnTo>
                  <a:pt x="0" y="225552"/>
                </a:lnTo>
                <a:lnTo>
                  <a:pt x="1524" y="234696"/>
                </a:lnTo>
                <a:lnTo>
                  <a:pt x="6096" y="243840"/>
                </a:lnTo>
                <a:lnTo>
                  <a:pt x="15239" y="248412"/>
                </a:lnTo>
                <a:lnTo>
                  <a:pt x="24384" y="249936"/>
                </a:lnTo>
                <a:lnTo>
                  <a:pt x="33528" y="248412"/>
                </a:lnTo>
                <a:lnTo>
                  <a:pt x="42672" y="243840"/>
                </a:lnTo>
                <a:lnTo>
                  <a:pt x="47244" y="234696"/>
                </a:lnTo>
                <a:lnTo>
                  <a:pt x="50292" y="225552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771391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3" y="6095"/>
                </a:lnTo>
                <a:lnTo>
                  <a:pt x="236220" y="1523"/>
                </a:lnTo>
                <a:lnTo>
                  <a:pt x="227075" y="0"/>
                </a:lnTo>
                <a:lnTo>
                  <a:pt x="25908" y="0"/>
                </a:lnTo>
                <a:lnTo>
                  <a:pt x="16763" y="1524"/>
                </a:lnTo>
                <a:lnTo>
                  <a:pt x="7620" y="6096"/>
                </a:lnTo>
                <a:lnTo>
                  <a:pt x="3048" y="15240"/>
                </a:lnTo>
                <a:lnTo>
                  <a:pt x="0" y="24384"/>
                </a:lnTo>
                <a:lnTo>
                  <a:pt x="3048" y="33528"/>
                </a:lnTo>
                <a:lnTo>
                  <a:pt x="7620" y="42671"/>
                </a:lnTo>
                <a:lnTo>
                  <a:pt x="16763" y="47243"/>
                </a:lnTo>
                <a:lnTo>
                  <a:pt x="25908" y="50292"/>
                </a:lnTo>
                <a:lnTo>
                  <a:pt x="227075" y="50291"/>
                </a:lnTo>
                <a:lnTo>
                  <a:pt x="236220" y="47243"/>
                </a:lnTo>
                <a:lnTo>
                  <a:pt x="245363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123435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3" y="6095"/>
                </a:lnTo>
                <a:lnTo>
                  <a:pt x="236219" y="1523"/>
                </a:lnTo>
                <a:lnTo>
                  <a:pt x="227075" y="0"/>
                </a:lnTo>
                <a:lnTo>
                  <a:pt x="25908" y="0"/>
                </a:lnTo>
                <a:lnTo>
                  <a:pt x="16763" y="1523"/>
                </a:lnTo>
                <a:lnTo>
                  <a:pt x="7619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19" y="42671"/>
                </a:lnTo>
                <a:lnTo>
                  <a:pt x="16763" y="47243"/>
                </a:lnTo>
                <a:lnTo>
                  <a:pt x="25908" y="50291"/>
                </a:lnTo>
                <a:lnTo>
                  <a:pt x="227075" y="50291"/>
                </a:lnTo>
                <a:lnTo>
                  <a:pt x="236219" y="47243"/>
                </a:lnTo>
                <a:lnTo>
                  <a:pt x="245363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475479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4" y="6095"/>
                </a:lnTo>
                <a:lnTo>
                  <a:pt x="236220" y="1523"/>
                </a:lnTo>
                <a:lnTo>
                  <a:pt x="227075" y="0"/>
                </a:lnTo>
                <a:lnTo>
                  <a:pt x="25908" y="0"/>
                </a:lnTo>
                <a:lnTo>
                  <a:pt x="16764" y="1523"/>
                </a:lnTo>
                <a:lnTo>
                  <a:pt x="7620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20" y="42671"/>
                </a:lnTo>
                <a:lnTo>
                  <a:pt x="16764" y="47243"/>
                </a:lnTo>
                <a:lnTo>
                  <a:pt x="25908" y="50291"/>
                </a:lnTo>
                <a:lnTo>
                  <a:pt x="227075" y="50291"/>
                </a:lnTo>
                <a:lnTo>
                  <a:pt x="236220" y="47243"/>
                </a:lnTo>
                <a:lnTo>
                  <a:pt x="245364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827523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3" y="6095"/>
                </a:lnTo>
                <a:lnTo>
                  <a:pt x="236220" y="1523"/>
                </a:lnTo>
                <a:lnTo>
                  <a:pt x="227075" y="0"/>
                </a:lnTo>
                <a:lnTo>
                  <a:pt x="25908" y="0"/>
                </a:lnTo>
                <a:lnTo>
                  <a:pt x="16763" y="1523"/>
                </a:lnTo>
                <a:lnTo>
                  <a:pt x="7620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20" y="42671"/>
                </a:lnTo>
                <a:lnTo>
                  <a:pt x="16763" y="47243"/>
                </a:lnTo>
                <a:lnTo>
                  <a:pt x="25908" y="50291"/>
                </a:lnTo>
                <a:lnTo>
                  <a:pt x="227075" y="50291"/>
                </a:lnTo>
                <a:lnTo>
                  <a:pt x="236220" y="47243"/>
                </a:lnTo>
                <a:lnTo>
                  <a:pt x="245363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179567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4" y="6095"/>
                </a:lnTo>
                <a:lnTo>
                  <a:pt x="236220" y="1523"/>
                </a:lnTo>
                <a:lnTo>
                  <a:pt x="227076" y="0"/>
                </a:lnTo>
                <a:lnTo>
                  <a:pt x="25908" y="0"/>
                </a:lnTo>
                <a:lnTo>
                  <a:pt x="16764" y="1523"/>
                </a:lnTo>
                <a:lnTo>
                  <a:pt x="7620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20" y="42671"/>
                </a:lnTo>
                <a:lnTo>
                  <a:pt x="16764" y="47243"/>
                </a:lnTo>
                <a:lnTo>
                  <a:pt x="25908" y="50291"/>
                </a:lnTo>
                <a:lnTo>
                  <a:pt x="227076" y="50291"/>
                </a:lnTo>
                <a:lnTo>
                  <a:pt x="236220" y="47243"/>
                </a:lnTo>
                <a:lnTo>
                  <a:pt x="245364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531611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3" y="6095"/>
                </a:lnTo>
                <a:lnTo>
                  <a:pt x="236220" y="1523"/>
                </a:lnTo>
                <a:lnTo>
                  <a:pt x="227075" y="0"/>
                </a:lnTo>
                <a:lnTo>
                  <a:pt x="25908" y="0"/>
                </a:lnTo>
                <a:lnTo>
                  <a:pt x="16763" y="1523"/>
                </a:lnTo>
                <a:lnTo>
                  <a:pt x="7620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20" y="42671"/>
                </a:lnTo>
                <a:lnTo>
                  <a:pt x="16763" y="47243"/>
                </a:lnTo>
                <a:lnTo>
                  <a:pt x="25908" y="50291"/>
                </a:lnTo>
                <a:lnTo>
                  <a:pt x="227075" y="50291"/>
                </a:lnTo>
                <a:lnTo>
                  <a:pt x="236220" y="47243"/>
                </a:lnTo>
                <a:lnTo>
                  <a:pt x="245363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883655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4" y="6095"/>
                </a:lnTo>
                <a:lnTo>
                  <a:pt x="236220" y="1523"/>
                </a:lnTo>
                <a:lnTo>
                  <a:pt x="227075" y="0"/>
                </a:lnTo>
                <a:lnTo>
                  <a:pt x="25908" y="0"/>
                </a:lnTo>
                <a:lnTo>
                  <a:pt x="16764" y="1523"/>
                </a:lnTo>
                <a:lnTo>
                  <a:pt x="7620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20" y="42671"/>
                </a:lnTo>
                <a:lnTo>
                  <a:pt x="16764" y="47243"/>
                </a:lnTo>
                <a:lnTo>
                  <a:pt x="25908" y="50291"/>
                </a:lnTo>
                <a:lnTo>
                  <a:pt x="227075" y="50291"/>
                </a:lnTo>
                <a:lnTo>
                  <a:pt x="236220" y="47243"/>
                </a:lnTo>
                <a:lnTo>
                  <a:pt x="245364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235700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59" y="24383"/>
                </a:moveTo>
                <a:lnTo>
                  <a:pt x="249935" y="15239"/>
                </a:lnTo>
                <a:lnTo>
                  <a:pt x="245364" y="6095"/>
                </a:lnTo>
                <a:lnTo>
                  <a:pt x="236220" y="1523"/>
                </a:lnTo>
                <a:lnTo>
                  <a:pt x="227075" y="0"/>
                </a:lnTo>
                <a:lnTo>
                  <a:pt x="25907" y="0"/>
                </a:lnTo>
                <a:lnTo>
                  <a:pt x="16764" y="1523"/>
                </a:lnTo>
                <a:lnTo>
                  <a:pt x="7620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20" y="42671"/>
                </a:lnTo>
                <a:lnTo>
                  <a:pt x="16764" y="47243"/>
                </a:lnTo>
                <a:lnTo>
                  <a:pt x="25907" y="50291"/>
                </a:lnTo>
                <a:lnTo>
                  <a:pt x="227075" y="50291"/>
                </a:lnTo>
                <a:lnTo>
                  <a:pt x="236220" y="47243"/>
                </a:lnTo>
                <a:lnTo>
                  <a:pt x="245364" y="42671"/>
                </a:lnTo>
                <a:lnTo>
                  <a:pt x="249935" y="33527"/>
                </a:lnTo>
                <a:lnTo>
                  <a:pt x="251459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587743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59" h="50800">
                <a:moveTo>
                  <a:pt x="251459" y="24383"/>
                </a:moveTo>
                <a:lnTo>
                  <a:pt x="249935" y="15239"/>
                </a:lnTo>
                <a:lnTo>
                  <a:pt x="245363" y="6095"/>
                </a:lnTo>
                <a:lnTo>
                  <a:pt x="236220" y="1523"/>
                </a:lnTo>
                <a:lnTo>
                  <a:pt x="227075" y="0"/>
                </a:lnTo>
                <a:lnTo>
                  <a:pt x="25907" y="0"/>
                </a:lnTo>
                <a:lnTo>
                  <a:pt x="16763" y="1523"/>
                </a:lnTo>
                <a:lnTo>
                  <a:pt x="7620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20" y="42671"/>
                </a:lnTo>
                <a:lnTo>
                  <a:pt x="16763" y="47243"/>
                </a:lnTo>
                <a:lnTo>
                  <a:pt x="25907" y="50291"/>
                </a:lnTo>
                <a:lnTo>
                  <a:pt x="227075" y="50291"/>
                </a:lnTo>
                <a:lnTo>
                  <a:pt x="236220" y="47243"/>
                </a:lnTo>
                <a:lnTo>
                  <a:pt x="245363" y="42671"/>
                </a:lnTo>
                <a:lnTo>
                  <a:pt x="249935" y="33527"/>
                </a:lnTo>
                <a:lnTo>
                  <a:pt x="251459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939788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59" h="50800">
                <a:moveTo>
                  <a:pt x="251459" y="24384"/>
                </a:moveTo>
                <a:lnTo>
                  <a:pt x="249935" y="15240"/>
                </a:lnTo>
                <a:lnTo>
                  <a:pt x="245363" y="6096"/>
                </a:lnTo>
                <a:lnTo>
                  <a:pt x="236219" y="1524"/>
                </a:lnTo>
                <a:lnTo>
                  <a:pt x="227075" y="0"/>
                </a:lnTo>
                <a:lnTo>
                  <a:pt x="25907" y="0"/>
                </a:lnTo>
                <a:lnTo>
                  <a:pt x="16763" y="1524"/>
                </a:lnTo>
                <a:lnTo>
                  <a:pt x="7619" y="6096"/>
                </a:lnTo>
                <a:lnTo>
                  <a:pt x="3047" y="15240"/>
                </a:lnTo>
                <a:lnTo>
                  <a:pt x="0" y="24384"/>
                </a:lnTo>
                <a:lnTo>
                  <a:pt x="3047" y="33528"/>
                </a:lnTo>
                <a:lnTo>
                  <a:pt x="7619" y="42672"/>
                </a:lnTo>
                <a:lnTo>
                  <a:pt x="16763" y="47244"/>
                </a:lnTo>
                <a:lnTo>
                  <a:pt x="25907" y="50292"/>
                </a:lnTo>
                <a:lnTo>
                  <a:pt x="227075" y="50292"/>
                </a:lnTo>
                <a:lnTo>
                  <a:pt x="236219" y="47244"/>
                </a:lnTo>
                <a:lnTo>
                  <a:pt x="245363" y="42672"/>
                </a:lnTo>
                <a:lnTo>
                  <a:pt x="249935" y="33528"/>
                </a:lnTo>
                <a:lnTo>
                  <a:pt x="251459" y="24384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291831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59" h="50800">
                <a:moveTo>
                  <a:pt x="251460" y="24384"/>
                </a:moveTo>
                <a:lnTo>
                  <a:pt x="249936" y="15240"/>
                </a:lnTo>
                <a:lnTo>
                  <a:pt x="245364" y="6096"/>
                </a:lnTo>
                <a:lnTo>
                  <a:pt x="236220" y="1524"/>
                </a:lnTo>
                <a:lnTo>
                  <a:pt x="227075" y="0"/>
                </a:lnTo>
                <a:lnTo>
                  <a:pt x="25908" y="0"/>
                </a:lnTo>
                <a:lnTo>
                  <a:pt x="16764" y="1524"/>
                </a:lnTo>
                <a:lnTo>
                  <a:pt x="7620" y="6096"/>
                </a:lnTo>
                <a:lnTo>
                  <a:pt x="3048" y="15240"/>
                </a:lnTo>
                <a:lnTo>
                  <a:pt x="0" y="24384"/>
                </a:lnTo>
                <a:lnTo>
                  <a:pt x="3048" y="33528"/>
                </a:lnTo>
                <a:lnTo>
                  <a:pt x="7620" y="42672"/>
                </a:lnTo>
                <a:lnTo>
                  <a:pt x="16764" y="47244"/>
                </a:lnTo>
                <a:lnTo>
                  <a:pt x="25908" y="50292"/>
                </a:lnTo>
                <a:lnTo>
                  <a:pt x="227075" y="50292"/>
                </a:lnTo>
                <a:lnTo>
                  <a:pt x="236220" y="47244"/>
                </a:lnTo>
                <a:lnTo>
                  <a:pt x="245364" y="42672"/>
                </a:lnTo>
                <a:lnTo>
                  <a:pt x="249936" y="33528"/>
                </a:lnTo>
                <a:lnTo>
                  <a:pt x="251460" y="24384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643876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59" h="50800">
                <a:moveTo>
                  <a:pt x="251459" y="24384"/>
                </a:moveTo>
                <a:lnTo>
                  <a:pt x="249935" y="15240"/>
                </a:lnTo>
                <a:lnTo>
                  <a:pt x="245364" y="6096"/>
                </a:lnTo>
                <a:lnTo>
                  <a:pt x="236220" y="1524"/>
                </a:lnTo>
                <a:lnTo>
                  <a:pt x="227075" y="0"/>
                </a:lnTo>
                <a:lnTo>
                  <a:pt x="25907" y="0"/>
                </a:lnTo>
                <a:lnTo>
                  <a:pt x="16764" y="1524"/>
                </a:lnTo>
                <a:lnTo>
                  <a:pt x="7620" y="6096"/>
                </a:lnTo>
                <a:lnTo>
                  <a:pt x="3048" y="15240"/>
                </a:lnTo>
                <a:lnTo>
                  <a:pt x="0" y="24384"/>
                </a:lnTo>
                <a:lnTo>
                  <a:pt x="3048" y="33528"/>
                </a:lnTo>
                <a:lnTo>
                  <a:pt x="7620" y="42672"/>
                </a:lnTo>
                <a:lnTo>
                  <a:pt x="16764" y="47244"/>
                </a:lnTo>
                <a:lnTo>
                  <a:pt x="25907" y="50292"/>
                </a:lnTo>
                <a:lnTo>
                  <a:pt x="227075" y="50292"/>
                </a:lnTo>
                <a:lnTo>
                  <a:pt x="236220" y="47244"/>
                </a:lnTo>
                <a:lnTo>
                  <a:pt x="245364" y="42672"/>
                </a:lnTo>
                <a:lnTo>
                  <a:pt x="249935" y="33528"/>
                </a:lnTo>
                <a:lnTo>
                  <a:pt x="251459" y="24384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995919" y="343915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59" h="50800">
                <a:moveTo>
                  <a:pt x="251459" y="24384"/>
                </a:moveTo>
                <a:lnTo>
                  <a:pt x="249935" y="15240"/>
                </a:lnTo>
                <a:lnTo>
                  <a:pt x="245363" y="6096"/>
                </a:lnTo>
                <a:lnTo>
                  <a:pt x="236220" y="1524"/>
                </a:lnTo>
                <a:lnTo>
                  <a:pt x="227075" y="0"/>
                </a:lnTo>
                <a:lnTo>
                  <a:pt x="25907" y="0"/>
                </a:lnTo>
                <a:lnTo>
                  <a:pt x="16763" y="1524"/>
                </a:lnTo>
                <a:lnTo>
                  <a:pt x="7620" y="6096"/>
                </a:lnTo>
                <a:lnTo>
                  <a:pt x="3048" y="15240"/>
                </a:lnTo>
                <a:lnTo>
                  <a:pt x="0" y="24384"/>
                </a:lnTo>
                <a:lnTo>
                  <a:pt x="3048" y="33528"/>
                </a:lnTo>
                <a:lnTo>
                  <a:pt x="7620" y="42672"/>
                </a:lnTo>
                <a:lnTo>
                  <a:pt x="16763" y="47244"/>
                </a:lnTo>
                <a:lnTo>
                  <a:pt x="25907" y="50292"/>
                </a:lnTo>
                <a:lnTo>
                  <a:pt x="227075" y="50292"/>
                </a:lnTo>
                <a:lnTo>
                  <a:pt x="236220" y="47244"/>
                </a:lnTo>
                <a:lnTo>
                  <a:pt x="245363" y="42672"/>
                </a:lnTo>
                <a:lnTo>
                  <a:pt x="249935" y="33528"/>
                </a:lnTo>
                <a:lnTo>
                  <a:pt x="251459" y="24384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347964" y="343915"/>
            <a:ext cx="123443" cy="1783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8421116" y="622808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59">
                <a:moveTo>
                  <a:pt x="50291" y="227075"/>
                </a:moveTo>
                <a:lnTo>
                  <a:pt x="50291" y="25907"/>
                </a:lnTo>
                <a:lnTo>
                  <a:pt x="47243" y="16763"/>
                </a:lnTo>
                <a:lnTo>
                  <a:pt x="42672" y="7619"/>
                </a:lnTo>
                <a:lnTo>
                  <a:pt x="33527" y="3047"/>
                </a:lnTo>
                <a:lnTo>
                  <a:pt x="24383" y="0"/>
                </a:lnTo>
                <a:lnTo>
                  <a:pt x="15239" y="3047"/>
                </a:lnTo>
                <a:lnTo>
                  <a:pt x="6095" y="7619"/>
                </a:lnTo>
                <a:lnTo>
                  <a:pt x="1524" y="16763"/>
                </a:lnTo>
                <a:lnTo>
                  <a:pt x="0" y="25907"/>
                </a:lnTo>
                <a:lnTo>
                  <a:pt x="0" y="227075"/>
                </a:lnTo>
                <a:lnTo>
                  <a:pt x="1524" y="236219"/>
                </a:lnTo>
                <a:lnTo>
                  <a:pt x="6095" y="245363"/>
                </a:lnTo>
                <a:lnTo>
                  <a:pt x="15239" y="249935"/>
                </a:lnTo>
                <a:lnTo>
                  <a:pt x="24383" y="251459"/>
                </a:lnTo>
                <a:lnTo>
                  <a:pt x="33527" y="249935"/>
                </a:lnTo>
                <a:lnTo>
                  <a:pt x="42672" y="245363"/>
                </a:lnTo>
                <a:lnTo>
                  <a:pt x="47243" y="236219"/>
                </a:lnTo>
                <a:lnTo>
                  <a:pt x="50291" y="227075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421116" y="974852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59">
                <a:moveTo>
                  <a:pt x="50291" y="227075"/>
                </a:moveTo>
                <a:lnTo>
                  <a:pt x="50291" y="25907"/>
                </a:lnTo>
                <a:lnTo>
                  <a:pt x="47243" y="16763"/>
                </a:lnTo>
                <a:lnTo>
                  <a:pt x="42672" y="7619"/>
                </a:lnTo>
                <a:lnTo>
                  <a:pt x="33527" y="3047"/>
                </a:lnTo>
                <a:lnTo>
                  <a:pt x="24383" y="0"/>
                </a:lnTo>
                <a:lnTo>
                  <a:pt x="15239" y="3047"/>
                </a:lnTo>
                <a:lnTo>
                  <a:pt x="6095" y="7619"/>
                </a:lnTo>
                <a:lnTo>
                  <a:pt x="1524" y="16763"/>
                </a:lnTo>
                <a:lnTo>
                  <a:pt x="0" y="25907"/>
                </a:lnTo>
                <a:lnTo>
                  <a:pt x="0" y="227075"/>
                </a:lnTo>
                <a:lnTo>
                  <a:pt x="1524" y="236219"/>
                </a:lnTo>
                <a:lnTo>
                  <a:pt x="6095" y="245363"/>
                </a:lnTo>
                <a:lnTo>
                  <a:pt x="15239" y="249935"/>
                </a:lnTo>
                <a:lnTo>
                  <a:pt x="24383" y="251459"/>
                </a:lnTo>
                <a:lnTo>
                  <a:pt x="33527" y="249935"/>
                </a:lnTo>
                <a:lnTo>
                  <a:pt x="42672" y="245363"/>
                </a:lnTo>
                <a:lnTo>
                  <a:pt x="47243" y="236219"/>
                </a:lnTo>
                <a:lnTo>
                  <a:pt x="50291" y="227075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421116" y="1326896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59">
                <a:moveTo>
                  <a:pt x="50291" y="227076"/>
                </a:moveTo>
                <a:lnTo>
                  <a:pt x="50291" y="25908"/>
                </a:lnTo>
                <a:lnTo>
                  <a:pt x="47243" y="16764"/>
                </a:lnTo>
                <a:lnTo>
                  <a:pt x="42672" y="7620"/>
                </a:lnTo>
                <a:lnTo>
                  <a:pt x="33527" y="3048"/>
                </a:lnTo>
                <a:lnTo>
                  <a:pt x="24383" y="0"/>
                </a:lnTo>
                <a:lnTo>
                  <a:pt x="15239" y="3048"/>
                </a:lnTo>
                <a:lnTo>
                  <a:pt x="6095" y="7620"/>
                </a:lnTo>
                <a:lnTo>
                  <a:pt x="1524" y="16764"/>
                </a:lnTo>
                <a:lnTo>
                  <a:pt x="0" y="25908"/>
                </a:lnTo>
                <a:lnTo>
                  <a:pt x="0" y="227076"/>
                </a:lnTo>
                <a:lnTo>
                  <a:pt x="1524" y="236220"/>
                </a:lnTo>
                <a:lnTo>
                  <a:pt x="6095" y="245364"/>
                </a:lnTo>
                <a:lnTo>
                  <a:pt x="15239" y="249936"/>
                </a:lnTo>
                <a:lnTo>
                  <a:pt x="24383" y="251460"/>
                </a:lnTo>
                <a:lnTo>
                  <a:pt x="33527" y="249936"/>
                </a:lnTo>
                <a:lnTo>
                  <a:pt x="42672" y="245364"/>
                </a:lnTo>
                <a:lnTo>
                  <a:pt x="47243" y="236220"/>
                </a:lnTo>
                <a:lnTo>
                  <a:pt x="50291" y="227076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421116" y="1678939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60">
                <a:moveTo>
                  <a:pt x="50291" y="227076"/>
                </a:moveTo>
                <a:lnTo>
                  <a:pt x="50291" y="25908"/>
                </a:lnTo>
                <a:lnTo>
                  <a:pt x="47243" y="16764"/>
                </a:lnTo>
                <a:lnTo>
                  <a:pt x="42672" y="7620"/>
                </a:lnTo>
                <a:lnTo>
                  <a:pt x="33527" y="3048"/>
                </a:lnTo>
                <a:lnTo>
                  <a:pt x="24383" y="0"/>
                </a:lnTo>
                <a:lnTo>
                  <a:pt x="15239" y="3048"/>
                </a:lnTo>
                <a:lnTo>
                  <a:pt x="6095" y="7620"/>
                </a:lnTo>
                <a:lnTo>
                  <a:pt x="1524" y="16764"/>
                </a:lnTo>
                <a:lnTo>
                  <a:pt x="0" y="25908"/>
                </a:lnTo>
                <a:lnTo>
                  <a:pt x="0" y="227076"/>
                </a:lnTo>
                <a:lnTo>
                  <a:pt x="1524" y="236220"/>
                </a:lnTo>
                <a:lnTo>
                  <a:pt x="6095" y="245364"/>
                </a:lnTo>
                <a:lnTo>
                  <a:pt x="15239" y="249936"/>
                </a:lnTo>
                <a:lnTo>
                  <a:pt x="24383" y="251460"/>
                </a:lnTo>
                <a:lnTo>
                  <a:pt x="33527" y="249936"/>
                </a:lnTo>
                <a:lnTo>
                  <a:pt x="42672" y="245364"/>
                </a:lnTo>
                <a:lnTo>
                  <a:pt x="47243" y="236220"/>
                </a:lnTo>
                <a:lnTo>
                  <a:pt x="50291" y="227076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421116" y="2030983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60">
                <a:moveTo>
                  <a:pt x="50291" y="227075"/>
                </a:moveTo>
                <a:lnTo>
                  <a:pt x="50291" y="25907"/>
                </a:lnTo>
                <a:lnTo>
                  <a:pt x="47243" y="16763"/>
                </a:lnTo>
                <a:lnTo>
                  <a:pt x="42672" y="7619"/>
                </a:lnTo>
                <a:lnTo>
                  <a:pt x="33527" y="3047"/>
                </a:lnTo>
                <a:lnTo>
                  <a:pt x="24383" y="0"/>
                </a:lnTo>
                <a:lnTo>
                  <a:pt x="15239" y="3047"/>
                </a:lnTo>
                <a:lnTo>
                  <a:pt x="6095" y="7619"/>
                </a:lnTo>
                <a:lnTo>
                  <a:pt x="1524" y="16763"/>
                </a:lnTo>
                <a:lnTo>
                  <a:pt x="0" y="25907"/>
                </a:lnTo>
                <a:lnTo>
                  <a:pt x="0" y="227075"/>
                </a:lnTo>
                <a:lnTo>
                  <a:pt x="1524" y="236219"/>
                </a:lnTo>
                <a:lnTo>
                  <a:pt x="6095" y="245363"/>
                </a:lnTo>
                <a:lnTo>
                  <a:pt x="15239" y="249935"/>
                </a:lnTo>
                <a:lnTo>
                  <a:pt x="24383" y="251459"/>
                </a:lnTo>
                <a:lnTo>
                  <a:pt x="33527" y="249935"/>
                </a:lnTo>
                <a:lnTo>
                  <a:pt x="42672" y="245363"/>
                </a:lnTo>
                <a:lnTo>
                  <a:pt x="47243" y="236219"/>
                </a:lnTo>
                <a:lnTo>
                  <a:pt x="50291" y="227075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421116" y="2383027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60">
                <a:moveTo>
                  <a:pt x="50291" y="227076"/>
                </a:moveTo>
                <a:lnTo>
                  <a:pt x="50291" y="25908"/>
                </a:lnTo>
                <a:lnTo>
                  <a:pt x="47243" y="16764"/>
                </a:lnTo>
                <a:lnTo>
                  <a:pt x="42672" y="7620"/>
                </a:lnTo>
                <a:lnTo>
                  <a:pt x="33527" y="3048"/>
                </a:lnTo>
                <a:lnTo>
                  <a:pt x="24383" y="0"/>
                </a:lnTo>
                <a:lnTo>
                  <a:pt x="15239" y="3048"/>
                </a:lnTo>
                <a:lnTo>
                  <a:pt x="6095" y="7620"/>
                </a:lnTo>
                <a:lnTo>
                  <a:pt x="1524" y="16764"/>
                </a:lnTo>
                <a:lnTo>
                  <a:pt x="0" y="25908"/>
                </a:lnTo>
                <a:lnTo>
                  <a:pt x="0" y="227076"/>
                </a:lnTo>
                <a:lnTo>
                  <a:pt x="1524" y="236220"/>
                </a:lnTo>
                <a:lnTo>
                  <a:pt x="6095" y="245364"/>
                </a:lnTo>
                <a:lnTo>
                  <a:pt x="15239" y="249936"/>
                </a:lnTo>
                <a:lnTo>
                  <a:pt x="24383" y="251460"/>
                </a:lnTo>
                <a:lnTo>
                  <a:pt x="33527" y="249936"/>
                </a:lnTo>
                <a:lnTo>
                  <a:pt x="42672" y="245364"/>
                </a:lnTo>
                <a:lnTo>
                  <a:pt x="47243" y="236220"/>
                </a:lnTo>
                <a:lnTo>
                  <a:pt x="50291" y="227076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189468" y="2706116"/>
            <a:ext cx="250190" cy="50800"/>
          </a:xfrm>
          <a:custGeom>
            <a:avLst/>
            <a:gdLst/>
            <a:ahLst/>
            <a:cxnLst/>
            <a:rect l="l" t="t" r="r" b="b"/>
            <a:pathLst>
              <a:path w="250190" h="50800">
                <a:moveTo>
                  <a:pt x="249935" y="24384"/>
                </a:moveTo>
                <a:lnTo>
                  <a:pt x="248411" y="15240"/>
                </a:lnTo>
                <a:lnTo>
                  <a:pt x="243839" y="6096"/>
                </a:lnTo>
                <a:lnTo>
                  <a:pt x="234696" y="1524"/>
                </a:lnTo>
                <a:lnTo>
                  <a:pt x="225551" y="0"/>
                </a:lnTo>
                <a:lnTo>
                  <a:pt x="24383" y="0"/>
                </a:lnTo>
                <a:lnTo>
                  <a:pt x="15239" y="1524"/>
                </a:lnTo>
                <a:lnTo>
                  <a:pt x="6096" y="6096"/>
                </a:lnTo>
                <a:lnTo>
                  <a:pt x="1524" y="15240"/>
                </a:lnTo>
                <a:lnTo>
                  <a:pt x="0" y="24384"/>
                </a:lnTo>
                <a:lnTo>
                  <a:pt x="1524" y="33528"/>
                </a:lnTo>
                <a:lnTo>
                  <a:pt x="6096" y="42672"/>
                </a:lnTo>
                <a:lnTo>
                  <a:pt x="15239" y="47244"/>
                </a:lnTo>
                <a:lnTo>
                  <a:pt x="24383" y="50292"/>
                </a:lnTo>
                <a:lnTo>
                  <a:pt x="225551" y="50292"/>
                </a:lnTo>
                <a:lnTo>
                  <a:pt x="234696" y="47244"/>
                </a:lnTo>
                <a:lnTo>
                  <a:pt x="243839" y="42672"/>
                </a:lnTo>
                <a:lnTo>
                  <a:pt x="248411" y="33528"/>
                </a:lnTo>
                <a:lnTo>
                  <a:pt x="249935" y="24384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921243" y="2629916"/>
            <a:ext cx="329565" cy="203200"/>
          </a:xfrm>
          <a:custGeom>
            <a:avLst/>
            <a:gdLst/>
            <a:ahLst/>
            <a:cxnLst/>
            <a:rect l="l" t="t" r="r" b="b"/>
            <a:pathLst>
              <a:path w="329565" h="203200">
                <a:moveTo>
                  <a:pt x="329183" y="0"/>
                </a:moveTo>
                <a:lnTo>
                  <a:pt x="0" y="100583"/>
                </a:lnTo>
                <a:lnTo>
                  <a:pt x="225551" y="170546"/>
                </a:lnTo>
                <a:lnTo>
                  <a:pt x="225551" y="100583"/>
                </a:lnTo>
                <a:lnTo>
                  <a:pt x="329183" y="0"/>
                </a:lnTo>
                <a:close/>
              </a:path>
              <a:path w="329565" h="203200">
                <a:moveTo>
                  <a:pt x="329183" y="202691"/>
                </a:moveTo>
                <a:lnTo>
                  <a:pt x="225551" y="100583"/>
                </a:lnTo>
                <a:lnTo>
                  <a:pt x="225551" y="170546"/>
                </a:lnTo>
                <a:lnTo>
                  <a:pt x="329183" y="202691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297171" y="1445767"/>
            <a:ext cx="250190" cy="50800"/>
          </a:xfrm>
          <a:custGeom>
            <a:avLst/>
            <a:gdLst/>
            <a:ahLst/>
            <a:cxnLst/>
            <a:rect l="l" t="t" r="r" b="b"/>
            <a:pathLst>
              <a:path w="250189" h="50800">
                <a:moveTo>
                  <a:pt x="249936" y="24383"/>
                </a:moveTo>
                <a:lnTo>
                  <a:pt x="248412" y="15239"/>
                </a:lnTo>
                <a:lnTo>
                  <a:pt x="243839" y="6095"/>
                </a:lnTo>
                <a:lnTo>
                  <a:pt x="234695" y="1524"/>
                </a:lnTo>
                <a:lnTo>
                  <a:pt x="225551" y="0"/>
                </a:lnTo>
                <a:lnTo>
                  <a:pt x="24383" y="0"/>
                </a:lnTo>
                <a:lnTo>
                  <a:pt x="15239" y="1524"/>
                </a:lnTo>
                <a:lnTo>
                  <a:pt x="6095" y="6095"/>
                </a:lnTo>
                <a:lnTo>
                  <a:pt x="1524" y="15239"/>
                </a:lnTo>
                <a:lnTo>
                  <a:pt x="0" y="24383"/>
                </a:lnTo>
                <a:lnTo>
                  <a:pt x="1524" y="33527"/>
                </a:lnTo>
                <a:lnTo>
                  <a:pt x="6095" y="42671"/>
                </a:lnTo>
                <a:lnTo>
                  <a:pt x="15239" y="47243"/>
                </a:lnTo>
                <a:lnTo>
                  <a:pt x="24383" y="50292"/>
                </a:lnTo>
                <a:lnTo>
                  <a:pt x="225551" y="50292"/>
                </a:lnTo>
                <a:lnTo>
                  <a:pt x="234695" y="47243"/>
                </a:lnTo>
                <a:lnTo>
                  <a:pt x="243839" y="42671"/>
                </a:lnTo>
                <a:lnTo>
                  <a:pt x="248412" y="33527"/>
                </a:lnTo>
                <a:lnTo>
                  <a:pt x="249936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647691" y="1445767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3" y="6095"/>
                </a:lnTo>
                <a:lnTo>
                  <a:pt x="236220" y="1524"/>
                </a:lnTo>
                <a:lnTo>
                  <a:pt x="227075" y="0"/>
                </a:lnTo>
                <a:lnTo>
                  <a:pt x="25908" y="0"/>
                </a:lnTo>
                <a:lnTo>
                  <a:pt x="16763" y="1524"/>
                </a:lnTo>
                <a:lnTo>
                  <a:pt x="7620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20" y="42671"/>
                </a:lnTo>
                <a:lnTo>
                  <a:pt x="16763" y="47243"/>
                </a:lnTo>
                <a:lnTo>
                  <a:pt x="25908" y="50292"/>
                </a:lnTo>
                <a:lnTo>
                  <a:pt x="227075" y="50292"/>
                </a:lnTo>
                <a:lnTo>
                  <a:pt x="236220" y="47243"/>
                </a:lnTo>
                <a:lnTo>
                  <a:pt x="245363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999735" y="1445767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60" y="24383"/>
                </a:moveTo>
                <a:lnTo>
                  <a:pt x="249936" y="15239"/>
                </a:lnTo>
                <a:lnTo>
                  <a:pt x="245363" y="6095"/>
                </a:lnTo>
                <a:lnTo>
                  <a:pt x="236219" y="1524"/>
                </a:lnTo>
                <a:lnTo>
                  <a:pt x="227075" y="0"/>
                </a:lnTo>
                <a:lnTo>
                  <a:pt x="25908" y="0"/>
                </a:lnTo>
                <a:lnTo>
                  <a:pt x="16763" y="1524"/>
                </a:lnTo>
                <a:lnTo>
                  <a:pt x="7619" y="6095"/>
                </a:lnTo>
                <a:lnTo>
                  <a:pt x="3048" y="15239"/>
                </a:lnTo>
                <a:lnTo>
                  <a:pt x="0" y="24383"/>
                </a:lnTo>
                <a:lnTo>
                  <a:pt x="3048" y="33527"/>
                </a:lnTo>
                <a:lnTo>
                  <a:pt x="7619" y="42671"/>
                </a:lnTo>
                <a:lnTo>
                  <a:pt x="16763" y="47243"/>
                </a:lnTo>
                <a:lnTo>
                  <a:pt x="25908" y="50292"/>
                </a:lnTo>
                <a:lnTo>
                  <a:pt x="227075" y="50292"/>
                </a:lnTo>
                <a:lnTo>
                  <a:pt x="236219" y="47243"/>
                </a:lnTo>
                <a:lnTo>
                  <a:pt x="245363" y="42671"/>
                </a:lnTo>
                <a:lnTo>
                  <a:pt x="249936" y="33527"/>
                </a:lnTo>
                <a:lnTo>
                  <a:pt x="251460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351779" y="1445767"/>
            <a:ext cx="193548" cy="1082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495035" y="1654555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60">
                <a:moveTo>
                  <a:pt x="50291" y="227075"/>
                </a:moveTo>
                <a:lnTo>
                  <a:pt x="50291" y="25907"/>
                </a:lnTo>
                <a:lnTo>
                  <a:pt x="47243" y="16763"/>
                </a:lnTo>
                <a:lnTo>
                  <a:pt x="42672" y="7619"/>
                </a:lnTo>
                <a:lnTo>
                  <a:pt x="33527" y="3048"/>
                </a:lnTo>
                <a:lnTo>
                  <a:pt x="24384" y="0"/>
                </a:lnTo>
                <a:lnTo>
                  <a:pt x="15239" y="3048"/>
                </a:lnTo>
                <a:lnTo>
                  <a:pt x="6096" y="7619"/>
                </a:lnTo>
                <a:lnTo>
                  <a:pt x="1524" y="16763"/>
                </a:lnTo>
                <a:lnTo>
                  <a:pt x="0" y="25907"/>
                </a:lnTo>
                <a:lnTo>
                  <a:pt x="0" y="227075"/>
                </a:lnTo>
                <a:lnTo>
                  <a:pt x="1524" y="236219"/>
                </a:lnTo>
                <a:lnTo>
                  <a:pt x="6096" y="245363"/>
                </a:lnTo>
                <a:lnTo>
                  <a:pt x="15239" y="249936"/>
                </a:lnTo>
                <a:lnTo>
                  <a:pt x="24384" y="251460"/>
                </a:lnTo>
                <a:lnTo>
                  <a:pt x="33527" y="249936"/>
                </a:lnTo>
                <a:lnTo>
                  <a:pt x="42672" y="245363"/>
                </a:lnTo>
                <a:lnTo>
                  <a:pt x="47243" y="236219"/>
                </a:lnTo>
                <a:lnTo>
                  <a:pt x="50291" y="227075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495035" y="2006600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60">
                <a:moveTo>
                  <a:pt x="50291" y="227075"/>
                </a:moveTo>
                <a:lnTo>
                  <a:pt x="50291" y="25907"/>
                </a:lnTo>
                <a:lnTo>
                  <a:pt x="47243" y="16763"/>
                </a:lnTo>
                <a:lnTo>
                  <a:pt x="42672" y="7619"/>
                </a:lnTo>
                <a:lnTo>
                  <a:pt x="33527" y="3047"/>
                </a:lnTo>
                <a:lnTo>
                  <a:pt x="24384" y="0"/>
                </a:lnTo>
                <a:lnTo>
                  <a:pt x="15239" y="3047"/>
                </a:lnTo>
                <a:lnTo>
                  <a:pt x="6096" y="7619"/>
                </a:lnTo>
                <a:lnTo>
                  <a:pt x="1524" y="16763"/>
                </a:lnTo>
                <a:lnTo>
                  <a:pt x="0" y="25907"/>
                </a:lnTo>
                <a:lnTo>
                  <a:pt x="0" y="227075"/>
                </a:lnTo>
                <a:lnTo>
                  <a:pt x="1524" y="236219"/>
                </a:lnTo>
                <a:lnTo>
                  <a:pt x="6096" y="245363"/>
                </a:lnTo>
                <a:lnTo>
                  <a:pt x="15239" y="249935"/>
                </a:lnTo>
                <a:lnTo>
                  <a:pt x="24384" y="251459"/>
                </a:lnTo>
                <a:lnTo>
                  <a:pt x="33527" y="249935"/>
                </a:lnTo>
                <a:lnTo>
                  <a:pt x="42672" y="245363"/>
                </a:lnTo>
                <a:lnTo>
                  <a:pt x="47243" y="236219"/>
                </a:lnTo>
                <a:lnTo>
                  <a:pt x="50291" y="227075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495035" y="2358644"/>
            <a:ext cx="50800" cy="251460"/>
          </a:xfrm>
          <a:custGeom>
            <a:avLst/>
            <a:gdLst/>
            <a:ahLst/>
            <a:cxnLst/>
            <a:rect l="l" t="t" r="r" b="b"/>
            <a:pathLst>
              <a:path w="50800" h="251460">
                <a:moveTo>
                  <a:pt x="50291" y="227075"/>
                </a:moveTo>
                <a:lnTo>
                  <a:pt x="50291" y="25907"/>
                </a:lnTo>
                <a:lnTo>
                  <a:pt x="47243" y="16763"/>
                </a:lnTo>
                <a:lnTo>
                  <a:pt x="42672" y="7619"/>
                </a:lnTo>
                <a:lnTo>
                  <a:pt x="33527" y="3048"/>
                </a:lnTo>
                <a:lnTo>
                  <a:pt x="24384" y="0"/>
                </a:lnTo>
                <a:lnTo>
                  <a:pt x="15239" y="3048"/>
                </a:lnTo>
                <a:lnTo>
                  <a:pt x="6096" y="7619"/>
                </a:lnTo>
                <a:lnTo>
                  <a:pt x="1524" y="16763"/>
                </a:lnTo>
                <a:lnTo>
                  <a:pt x="0" y="25907"/>
                </a:lnTo>
                <a:lnTo>
                  <a:pt x="0" y="227075"/>
                </a:lnTo>
                <a:lnTo>
                  <a:pt x="1524" y="236219"/>
                </a:lnTo>
                <a:lnTo>
                  <a:pt x="6096" y="245363"/>
                </a:lnTo>
                <a:lnTo>
                  <a:pt x="15239" y="249936"/>
                </a:lnTo>
                <a:lnTo>
                  <a:pt x="24384" y="251460"/>
                </a:lnTo>
                <a:lnTo>
                  <a:pt x="33527" y="249936"/>
                </a:lnTo>
                <a:lnTo>
                  <a:pt x="42672" y="245363"/>
                </a:lnTo>
                <a:lnTo>
                  <a:pt x="47243" y="236219"/>
                </a:lnTo>
                <a:lnTo>
                  <a:pt x="50291" y="227075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499608" y="2706116"/>
            <a:ext cx="251460" cy="50800"/>
          </a:xfrm>
          <a:custGeom>
            <a:avLst/>
            <a:gdLst/>
            <a:ahLst/>
            <a:cxnLst/>
            <a:rect l="l" t="t" r="r" b="b"/>
            <a:pathLst>
              <a:path w="251460" h="50800">
                <a:moveTo>
                  <a:pt x="251459" y="24383"/>
                </a:moveTo>
                <a:lnTo>
                  <a:pt x="249936" y="15239"/>
                </a:lnTo>
                <a:lnTo>
                  <a:pt x="245363" y="6095"/>
                </a:lnTo>
                <a:lnTo>
                  <a:pt x="236219" y="1523"/>
                </a:lnTo>
                <a:lnTo>
                  <a:pt x="227075" y="0"/>
                </a:lnTo>
                <a:lnTo>
                  <a:pt x="25907" y="0"/>
                </a:lnTo>
                <a:lnTo>
                  <a:pt x="16763" y="1523"/>
                </a:lnTo>
                <a:lnTo>
                  <a:pt x="7619" y="6095"/>
                </a:lnTo>
                <a:lnTo>
                  <a:pt x="3047" y="15239"/>
                </a:lnTo>
                <a:lnTo>
                  <a:pt x="0" y="24383"/>
                </a:lnTo>
                <a:lnTo>
                  <a:pt x="3047" y="33527"/>
                </a:lnTo>
                <a:lnTo>
                  <a:pt x="7619" y="42671"/>
                </a:lnTo>
                <a:lnTo>
                  <a:pt x="16763" y="47243"/>
                </a:lnTo>
                <a:lnTo>
                  <a:pt x="25907" y="50291"/>
                </a:lnTo>
                <a:lnTo>
                  <a:pt x="227075" y="50291"/>
                </a:lnTo>
                <a:lnTo>
                  <a:pt x="236219" y="47243"/>
                </a:lnTo>
                <a:lnTo>
                  <a:pt x="245363" y="42671"/>
                </a:lnTo>
                <a:lnTo>
                  <a:pt x="249936" y="33527"/>
                </a:lnTo>
                <a:lnTo>
                  <a:pt x="251459" y="24383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716015" y="2629916"/>
            <a:ext cx="330835" cy="203200"/>
          </a:xfrm>
          <a:custGeom>
            <a:avLst/>
            <a:gdLst/>
            <a:ahLst/>
            <a:cxnLst/>
            <a:rect l="l" t="t" r="r" b="b"/>
            <a:pathLst>
              <a:path w="330835" h="203200">
                <a:moveTo>
                  <a:pt x="330708" y="100583"/>
                </a:moveTo>
                <a:lnTo>
                  <a:pt x="0" y="0"/>
                </a:lnTo>
                <a:lnTo>
                  <a:pt x="103632" y="100583"/>
                </a:lnTo>
                <a:lnTo>
                  <a:pt x="103632" y="170695"/>
                </a:lnTo>
                <a:lnTo>
                  <a:pt x="330708" y="100583"/>
                </a:lnTo>
                <a:close/>
              </a:path>
              <a:path w="330835" h="203200">
                <a:moveTo>
                  <a:pt x="103632" y="170695"/>
                </a:moveTo>
                <a:lnTo>
                  <a:pt x="103632" y="100583"/>
                </a:lnTo>
                <a:lnTo>
                  <a:pt x="0" y="202691"/>
                </a:lnTo>
                <a:lnTo>
                  <a:pt x="103632" y="170695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3069174" y="5189217"/>
            <a:ext cx="5952870" cy="564898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615950" marR="5080" indent="-603885">
              <a:lnSpc>
                <a:spcPct val="100299"/>
              </a:lnSpc>
              <a:spcBef>
                <a:spcPts val="85"/>
              </a:spcBef>
            </a:pPr>
            <a:r>
              <a:rPr lang="ja-JP" altLang="en-US" sz="36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自動シャント抵抗校正システム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1540255" y="3479546"/>
            <a:ext cx="2707005" cy="1144524"/>
          </a:xfrm>
          <a:custGeom>
            <a:avLst/>
            <a:gdLst/>
            <a:ahLst/>
            <a:cxnLst/>
            <a:rect l="l" t="t" r="r" b="b"/>
            <a:pathLst>
              <a:path w="2707004" h="1259204">
                <a:moveTo>
                  <a:pt x="2706623" y="0"/>
                </a:moveTo>
                <a:lnTo>
                  <a:pt x="2706623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3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136139" y="5936234"/>
            <a:ext cx="349250" cy="50800"/>
          </a:xfrm>
          <a:custGeom>
            <a:avLst/>
            <a:gdLst/>
            <a:ahLst/>
            <a:cxnLst/>
            <a:rect l="l" t="t" r="r" b="b"/>
            <a:pathLst>
              <a:path w="349250" h="50800">
                <a:moveTo>
                  <a:pt x="0" y="50292"/>
                </a:moveTo>
                <a:lnTo>
                  <a:pt x="348996" y="50292"/>
                </a:lnTo>
                <a:lnTo>
                  <a:pt x="348996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806700" y="4711700"/>
            <a:ext cx="0" cy="1042669"/>
          </a:xfrm>
          <a:custGeom>
            <a:avLst/>
            <a:gdLst/>
            <a:ahLst/>
            <a:cxnLst/>
            <a:rect l="l" t="t" r="r" b="b"/>
            <a:pathLst>
              <a:path h="1042670">
                <a:moveTo>
                  <a:pt x="0" y="0"/>
                </a:moveTo>
                <a:lnTo>
                  <a:pt x="0" y="1042415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491232" y="5754115"/>
            <a:ext cx="626745" cy="386080"/>
          </a:xfrm>
          <a:custGeom>
            <a:avLst/>
            <a:gdLst/>
            <a:ahLst/>
            <a:cxnLst/>
            <a:rect l="l" t="t" r="r" b="b"/>
            <a:pathLst>
              <a:path w="626744" h="386079">
                <a:moveTo>
                  <a:pt x="626364" y="0"/>
                </a:moveTo>
                <a:lnTo>
                  <a:pt x="626364" y="385571"/>
                </a:lnTo>
                <a:lnTo>
                  <a:pt x="0" y="385571"/>
                </a:lnTo>
                <a:lnTo>
                  <a:pt x="0" y="0"/>
                </a:lnTo>
                <a:lnTo>
                  <a:pt x="626364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491232" y="5754115"/>
            <a:ext cx="626745" cy="386080"/>
          </a:xfrm>
          <a:custGeom>
            <a:avLst/>
            <a:gdLst/>
            <a:ahLst/>
            <a:cxnLst/>
            <a:rect l="l" t="t" r="r" b="b"/>
            <a:pathLst>
              <a:path w="626744" h="386079">
                <a:moveTo>
                  <a:pt x="626364" y="0"/>
                </a:moveTo>
                <a:lnTo>
                  <a:pt x="626364" y="385571"/>
                </a:lnTo>
                <a:lnTo>
                  <a:pt x="0" y="385571"/>
                </a:lnTo>
                <a:lnTo>
                  <a:pt x="0" y="0"/>
                </a:lnTo>
                <a:lnTo>
                  <a:pt x="62636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967232" y="4847335"/>
            <a:ext cx="919480" cy="962025"/>
          </a:xfrm>
          <a:custGeom>
            <a:avLst/>
            <a:gdLst/>
            <a:ahLst/>
            <a:cxnLst/>
            <a:rect l="l" t="t" r="r" b="b"/>
            <a:pathLst>
              <a:path w="919480" h="962025">
                <a:moveTo>
                  <a:pt x="918972" y="0"/>
                </a:moveTo>
                <a:lnTo>
                  <a:pt x="918972" y="961643"/>
                </a:lnTo>
                <a:lnTo>
                  <a:pt x="0" y="961643"/>
                </a:lnTo>
                <a:lnTo>
                  <a:pt x="0" y="0"/>
                </a:lnTo>
                <a:lnTo>
                  <a:pt x="918972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67232" y="4847335"/>
            <a:ext cx="919480" cy="962025"/>
          </a:xfrm>
          <a:custGeom>
            <a:avLst/>
            <a:gdLst/>
            <a:ahLst/>
            <a:cxnLst/>
            <a:rect l="l" t="t" r="r" b="b"/>
            <a:pathLst>
              <a:path w="919480" h="962025">
                <a:moveTo>
                  <a:pt x="918972" y="0"/>
                </a:moveTo>
                <a:lnTo>
                  <a:pt x="918972" y="961643"/>
                </a:lnTo>
                <a:lnTo>
                  <a:pt x="0" y="961643"/>
                </a:lnTo>
                <a:lnTo>
                  <a:pt x="0" y="0"/>
                </a:lnTo>
                <a:lnTo>
                  <a:pt x="91897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17295" y="5819647"/>
            <a:ext cx="1419225" cy="338455"/>
          </a:xfrm>
          <a:custGeom>
            <a:avLst/>
            <a:gdLst/>
            <a:ahLst/>
            <a:cxnLst/>
            <a:rect l="l" t="t" r="r" b="b"/>
            <a:pathLst>
              <a:path w="1419225" h="338454">
                <a:moveTo>
                  <a:pt x="1418844" y="0"/>
                </a:moveTo>
                <a:lnTo>
                  <a:pt x="1418844" y="338327"/>
                </a:lnTo>
                <a:lnTo>
                  <a:pt x="0" y="338327"/>
                </a:lnTo>
                <a:lnTo>
                  <a:pt x="0" y="0"/>
                </a:lnTo>
                <a:lnTo>
                  <a:pt x="1418844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17295" y="5819647"/>
            <a:ext cx="1419225" cy="338455"/>
          </a:xfrm>
          <a:custGeom>
            <a:avLst/>
            <a:gdLst/>
            <a:ahLst/>
            <a:cxnLst/>
            <a:rect l="l" t="t" r="r" b="b"/>
            <a:pathLst>
              <a:path w="1419225" h="338454">
                <a:moveTo>
                  <a:pt x="1418844" y="0"/>
                </a:moveTo>
                <a:lnTo>
                  <a:pt x="1418844" y="338327"/>
                </a:lnTo>
                <a:lnTo>
                  <a:pt x="0" y="338327"/>
                </a:lnTo>
                <a:lnTo>
                  <a:pt x="0" y="0"/>
                </a:lnTo>
                <a:lnTo>
                  <a:pt x="141884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119632" y="5030215"/>
            <a:ext cx="614680" cy="628015"/>
          </a:xfrm>
          <a:custGeom>
            <a:avLst/>
            <a:gdLst/>
            <a:ahLst/>
            <a:cxnLst/>
            <a:rect l="l" t="t" r="r" b="b"/>
            <a:pathLst>
              <a:path w="614680" h="628014">
                <a:moveTo>
                  <a:pt x="614172" y="0"/>
                </a:moveTo>
                <a:lnTo>
                  <a:pt x="614172" y="627888"/>
                </a:lnTo>
                <a:lnTo>
                  <a:pt x="0" y="627888"/>
                </a:lnTo>
                <a:lnTo>
                  <a:pt x="0" y="0"/>
                </a:lnTo>
                <a:lnTo>
                  <a:pt x="61417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 txBox="1"/>
          <p:nvPr/>
        </p:nvSpPr>
        <p:spPr>
          <a:xfrm>
            <a:off x="1504950" y="3409950"/>
            <a:ext cx="2707005" cy="1186222"/>
          </a:xfrm>
          <a:prstGeom prst="rect">
            <a:avLst/>
          </a:prstGeom>
          <a:ln w="76200">
            <a:solidFill>
              <a:srgbClr val="0000F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862330">
              <a:lnSpc>
                <a:spcPct val="100000"/>
              </a:lnSpc>
            </a:pPr>
            <a:r>
              <a:rPr lang="ja-JP" altLang="en-US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ブリッジ</a:t>
            </a:r>
            <a:endParaRPr lang="en-US" altLang="ja-JP" sz="24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862330"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49928" y="5068315"/>
            <a:ext cx="2849880" cy="253365"/>
          </a:xfrm>
          <a:custGeom>
            <a:avLst/>
            <a:gdLst/>
            <a:ahLst/>
            <a:cxnLst/>
            <a:rect l="l" t="t" r="r" b="b"/>
            <a:pathLst>
              <a:path w="2849879" h="253364">
                <a:moveTo>
                  <a:pt x="0" y="252984"/>
                </a:moveTo>
                <a:lnTo>
                  <a:pt x="2849879" y="252984"/>
                </a:lnTo>
                <a:lnTo>
                  <a:pt x="284987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5068315"/>
            <a:ext cx="3370579" cy="253365"/>
          </a:xfrm>
          <a:custGeom>
            <a:avLst/>
            <a:gdLst/>
            <a:ahLst/>
            <a:cxnLst/>
            <a:rect l="l" t="t" r="r" b="b"/>
            <a:pathLst>
              <a:path w="3370579" h="253364">
                <a:moveTo>
                  <a:pt x="0" y="252984"/>
                </a:moveTo>
                <a:lnTo>
                  <a:pt x="3370579" y="252984"/>
                </a:lnTo>
                <a:lnTo>
                  <a:pt x="337057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71420" y="4559300"/>
            <a:ext cx="3952240" cy="254635"/>
          </a:xfrm>
          <a:custGeom>
            <a:avLst/>
            <a:gdLst/>
            <a:ahLst/>
            <a:cxnLst/>
            <a:rect l="l" t="t" r="r" b="b"/>
            <a:pathLst>
              <a:path w="3952240" h="254635">
                <a:moveTo>
                  <a:pt x="0" y="254508"/>
                </a:moveTo>
                <a:lnTo>
                  <a:pt x="3951731" y="254508"/>
                </a:lnTo>
                <a:lnTo>
                  <a:pt x="39517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559300"/>
            <a:ext cx="1243330" cy="254635"/>
          </a:xfrm>
          <a:custGeom>
            <a:avLst/>
            <a:gdLst/>
            <a:ahLst/>
            <a:cxnLst/>
            <a:rect l="l" t="t" r="r" b="b"/>
            <a:pathLst>
              <a:path w="1243330" h="254635">
                <a:moveTo>
                  <a:pt x="0" y="254508"/>
                </a:moveTo>
                <a:lnTo>
                  <a:pt x="1243075" y="254508"/>
                </a:lnTo>
                <a:lnTo>
                  <a:pt x="12430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71420" y="4306315"/>
            <a:ext cx="3611879" cy="253365"/>
          </a:xfrm>
          <a:custGeom>
            <a:avLst/>
            <a:gdLst/>
            <a:ahLst/>
            <a:cxnLst/>
            <a:rect l="l" t="t" r="r" b="b"/>
            <a:pathLst>
              <a:path w="3611879" h="253364">
                <a:moveTo>
                  <a:pt x="0" y="252984"/>
                </a:moveTo>
                <a:lnTo>
                  <a:pt x="3611879" y="252984"/>
                </a:lnTo>
                <a:lnTo>
                  <a:pt x="361187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4306315"/>
            <a:ext cx="1243330" cy="253365"/>
          </a:xfrm>
          <a:custGeom>
            <a:avLst/>
            <a:gdLst/>
            <a:ahLst/>
            <a:cxnLst/>
            <a:rect l="l" t="t" r="r" b="b"/>
            <a:pathLst>
              <a:path w="1243330" h="253364">
                <a:moveTo>
                  <a:pt x="0" y="252984"/>
                </a:moveTo>
                <a:lnTo>
                  <a:pt x="1243076" y="252984"/>
                </a:lnTo>
                <a:lnTo>
                  <a:pt x="124307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71420" y="4051808"/>
            <a:ext cx="711835" cy="254635"/>
          </a:xfrm>
          <a:custGeom>
            <a:avLst/>
            <a:gdLst/>
            <a:ahLst/>
            <a:cxnLst/>
            <a:rect l="l" t="t" r="r" b="b"/>
            <a:pathLst>
              <a:path w="711835" h="254635">
                <a:moveTo>
                  <a:pt x="0" y="254508"/>
                </a:moveTo>
                <a:lnTo>
                  <a:pt x="711707" y="254508"/>
                </a:lnTo>
                <a:lnTo>
                  <a:pt x="71170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4051808"/>
            <a:ext cx="1243330" cy="254635"/>
          </a:xfrm>
          <a:custGeom>
            <a:avLst/>
            <a:gdLst/>
            <a:ahLst/>
            <a:cxnLst/>
            <a:rect l="l" t="t" r="r" b="b"/>
            <a:pathLst>
              <a:path w="1243330" h="254635">
                <a:moveTo>
                  <a:pt x="0" y="254508"/>
                </a:moveTo>
                <a:lnTo>
                  <a:pt x="1243076" y="254508"/>
                </a:lnTo>
                <a:lnTo>
                  <a:pt x="124307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06644" y="0"/>
            <a:ext cx="338455" cy="1793239"/>
          </a:xfrm>
          <a:custGeom>
            <a:avLst/>
            <a:gdLst/>
            <a:ahLst/>
            <a:cxnLst/>
            <a:rect l="l" t="t" r="r" b="b"/>
            <a:pathLst>
              <a:path w="338454" h="1793239">
                <a:moveTo>
                  <a:pt x="0" y="1793239"/>
                </a:moveTo>
                <a:lnTo>
                  <a:pt x="338327" y="1793239"/>
                </a:lnTo>
                <a:lnTo>
                  <a:pt x="338327" y="0"/>
                </a:lnTo>
                <a:lnTo>
                  <a:pt x="0" y="0"/>
                </a:lnTo>
                <a:lnTo>
                  <a:pt x="0" y="1793239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797300"/>
            <a:ext cx="3183255" cy="254635"/>
          </a:xfrm>
          <a:custGeom>
            <a:avLst/>
            <a:gdLst/>
            <a:ahLst/>
            <a:cxnLst/>
            <a:rect l="l" t="t" r="r" b="b"/>
            <a:pathLst>
              <a:path w="3183255" h="254635">
                <a:moveTo>
                  <a:pt x="0" y="254508"/>
                </a:moveTo>
                <a:lnTo>
                  <a:pt x="3183127" y="254508"/>
                </a:lnTo>
                <a:lnTo>
                  <a:pt x="318312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8315" y="0"/>
            <a:ext cx="338455" cy="1793239"/>
          </a:xfrm>
          <a:custGeom>
            <a:avLst/>
            <a:gdLst/>
            <a:ahLst/>
            <a:cxnLst/>
            <a:rect l="l" t="t" r="r" b="b"/>
            <a:pathLst>
              <a:path w="338454" h="1793239">
                <a:moveTo>
                  <a:pt x="0" y="1793239"/>
                </a:moveTo>
                <a:lnTo>
                  <a:pt x="338327" y="1793239"/>
                </a:lnTo>
                <a:lnTo>
                  <a:pt x="338327" y="0"/>
                </a:lnTo>
                <a:lnTo>
                  <a:pt x="0" y="0"/>
                </a:lnTo>
                <a:lnTo>
                  <a:pt x="0" y="1793239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544315"/>
            <a:ext cx="3183255" cy="253365"/>
          </a:xfrm>
          <a:custGeom>
            <a:avLst/>
            <a:gdLst/>
            <a:ahLst/>
            <a:cxnLst/>
            <a:rect l="l" t="t" r="r" b="b"/>
            <a:pathLst>
              <a:path w="3183255" h="253364">
                <a:moveTo>
                  <a:pt x="0" y="252984"/>
                </a:moveTo>
                <a:lnTo>
                  <a:pt x="3183127" y="252984"/>
                </a:lnTo>
                <a:lnTo>
                  <a:pt x="318312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29988" y="0"/>
            <a:ext cx="338455" cy="1793239"/>
          </a:xfrm>
          <a:custGeom>
            <a:avLst/>
            <a:gdLst/>
            <a:ahLst/>
            <a:cxnLst/>
            <a:rect l="l" t="t" r="r" b="b"/>
            <a:pathLst>
              <a:path w="338454" h="1793239">
                <a:moveTo>
                  <a:pt x="0" y="1793239"/>
                </a:moveTo>
                <a:lnTo>
                  <a:pt x="338327" y="1793239"/>
                </a:lnTo>
                <a:lnTo>
                  <a:pt x="338327" y="0"/>
                </a:lnTo>
                <a:lnTo>
                  <a:pt x="0" y="0"/>
                </a:lnTo>
                <a:lnTo>
                  <a:pt x="0" y="1793239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289808"/>
            <a:ext cx="3183255" cy="254635"/>
          </a:xfrm>
          <a:custGeom>
            <a:avLst/>
            <a:gdLst/>
            <a:ahLst/>
            <a:cxnLst/>
            <a:rect l="l" t="t" r="r" b="b"/>
            <a:pathLst>
              <a:path w="3183255" h="254635">
                <a:moveTo>
                  <a:pt x="0" y="254508"/>
                </a:moveTo>
                <a:lnTo>
                  <a:pt x="3183127" y="254508"/>
                </a:lnTo>
                <a:lnTo>
                  <a:pt x="318312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0135" y="0"/>
            <a:ext cx="340360" cy="1793239"/>
          </a:xfrm>
          <a:custGeom>
            <a:avLst/>
            <a:gdLst/>
            <a:ahLst/>
            <a:cxnLst/>
            <a:rect l="l" t="t" r="r" b="b"/>
            <a:pathLst>
              <a:path w="340360" h="1793239">
                <a:moveTo>
                  <a:pt x="0" y="1793239"/>
                </a:moveTo>
                <a:lnTo>
                  <a:pt x="339851" y="1793239"/>
                </a:lnTo>
                <a:lnTo>
                  <a:pt x="339851" y="0"/>
                </a:lnTo>
                <a:lnTo>
                  <a:pt x="0" y="0"/>
                </a:lnTo>
                <a:lnTo>
                  <a:pt x="0" y="1793239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51808" y="0"/>
            <a:ext cx="338455" cy="1793239"/>
          </a:xfrm>
          <a:custGeom>
            <a:avLst/>
            <a:gdLst/>
            <a:ahLst/>
            <a:cxnLst/>
            <a:rect l="l" t="t" r="r" b="b"/>
            <a:pathLst>
              <a:path w="338454" h="1793239">
                <a:moveTo>
                  <a:pt x="0" y="1793239"/>
                </a:moveTo>
                <a:lnTo>
                  <a:pt x="338327" y="1793239"/>
                </a:lnTo>
                <a:lnTo>
                  <a:pt x="338327" y="0"/>
                </a:lnTo>
                <a:lnTo>
                  <a:pt x="0" y="0"/>
                </a:lnTo>
                <a:lnTo>
                  <a:pt x="0" y="1793239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82316"/>
            <a:ext cx="3183255" cy="253365"/>
          </a:xfrm>
          <a:custGeom>
            <a:avLst/>
            <a:gdLst/>
            <a:ahLst/>
            <a:cxnLst/>
            <a:rect l="l" t="t" r="r" b="b"/>
            <a:pathLst>
              <a:path w="3183255" h="253364">
                <a:moveTo>
                  <a:pt x="0" y="252984"/>
                </a:moveTo>
                <a:lnTo>
                  <a:pt x="3183127" y="252984"/>
                </a:lnTo>
                <a:lnTo>
                  <a:pt x="318312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13479" y="0"/>
            <a:ext cx="338455" cy="1793239"/>
          </a:xfrm>
          <a:custGeom>
            <a:avLst/>
            <a:gdLst/>
            <a:ahLst/>
            <a:cxnLst/>
            <a:rect l="l" t="t" r="r" b="b"/>
            <a:pathLst>
              <a:path w="338454" h="1793239">
                <a:moveTo>
                  <a:pt x="0" y="1793239"/>
                </a:moveTo>
                <a:lnTo>
                  <a:pt x="338327" y="1793239"/>
                </a:lnTo>
                <a:lnTo>
                  <a:pt x="338327" y="0"/>
                </a:lnTo>
                <a:lnTo>
                  <a:pt x="0" y="0"/>
                </a:lnTo>
                <a:lnTo>
                  <a:pt x="0" y="1793239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527807"/>
            <a:ext cx="3183255" cy="254635"/>
          </a:xfrm>
          <a:custGeom>
            <a:avLst/>
            <a:gdLst/>
            <a:ahLst/>
            <a:cxnLst/>
            <a:rect l="l" t="t" r="r" b="b"/>
            <a:pathLst>
              <a:path w="3183255" h="254635">
                <a:moveTo>
                  <a:pt x="0" y="254508"/>
                </a:moveTo>
                <a:lnTo>
                  <a:pt x="3183127" y="254508"/>
                </a:lnTo>
                <a:lnTo>
                  <a:pt x="318312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75152" y="0"/>
            <a:ext cx="338455" cy="1793239"/>
          </a:xfrm>
          <a:custGeom>
            <a:avLst/>
            <a:gdLst/>
            <a:ahLst/>
            <a:cxnLst/>
            <a:rect l="l" t="t" r="r" b="b"/>
            <a:pathLst>
              <a:path w="338454" h="1793239">
                <a:moveTo>
                  <a:pt x="0" y="1793239"/>
                </a:moveTo>
                <a:lnTo>
                  <a:pt x="338327" y="1793239"/>
                </a:lnTo>
                <a:lnTo>
                  <a:pt x="338327" y="0"/>
                </a:lnTo>
                <a:lnTo>
                  <a:pt x="0" y="0"/>
                </a:lnTo>
                <a:lnTo>
                  <a:pt x="0" y="1793239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273300"/>
            <a:ext cx="3183255" cy="254635"/>
          </a:xfrm>
          <a:custGeom>
            <a:avLst/>
            <a:gdLst/>
            <a:ahLst/>
            <a:cxnLst/>
            <a:rect l="l" t="t" r="r" b="b"/>
            <a:pathLst>
              <a:path w="3183255" h="254635">
                <a:moveTo>
                  <a:pt x="0" y="254507"/>
                </a:moveTo>
                <a:lnTo>
                  <a:pt x="3183127" y="254507"/>
                </a:lnTo>
                <a:lnTo>
                  <a:pt x="318312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63830" y="5825223"/>
            <a:ext cx="8679497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温度センサ 多チャンネル校正システム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83870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1751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4480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47848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5089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5394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5699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860039" y="28889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20"/>
                </a:lnTo>
                <a:lnTo>
                  <a:pt x="6096" y="45720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6613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86918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7223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87527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7832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8137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8442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38704" y="2888995"/>
            <a:ext cx="50800" cy="47625"/>
          </a:xfrm>
          <a:custGeom>
            <a:avLst/>
            <a:gdLst/>
            <a:ahLst/>
            <a:cxnLst/>
            <a:rect l="l" t="t" r="r" b="b"/>
            <a:pathLst>
              <a:path w="50800" h="47625">
                <a:moveTo>
                  <a:pt x="50291" y="0"/>
                </a:moveTo>
                <a:lnTo>
                  <a:pt x="50291" y="47244"/>
                </a:lnTo>
                <a:lnTo>
                  <a:pt x="0" y="47244"/>
                </a:lnTo>
                <a:lnTo>
                  <a:pt x="0" y="0"/>
                </a:lnTo>
                <a:lnTo>
                  <a:pt x="5029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8818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9123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49427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49732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0037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0342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0647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0952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12567" y="28889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20"/>
                </a:lnTo>
                <a:lnTo>
                  <a:pt x="6095" y="45720"/>
                </a:lnTo>
                <a:lnTo>
                  <a:pt x="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1866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521711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2476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2780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3085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33904" y="2888995"/>
            <a:ext cx="5080" cy="45720"/>
          </a:xfrm>
          <a:custGeom>
            <a:avLst/>
            <a:gdLst/>
            <a:ahLst/>
            <a:cxnLst/>
            <a:rect l="l" t="t" r="r" b="b"/>
            <a:pathLst>
              <a:path w="5080" h="45719">
                <a:moveTo>
                  <a:pt x="0" y="0"/>
                </a:moveTo>
                <a:lnTo>
                  <a:pt x="0" y="45720"/>
                </a:lnTo>
                <a:lnTo>
                  <a:pt x="4572" y="45720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488183" y="2888995"/>
            <a:ext cx="52069" cy="47625"/>
          </a:xfrm>
          <a:custGeom>
            <a:avLst/>
            <a:gdLst/>
            <a:ahLst/>
            <a:cxnLst/>
            <a:rect l="l" t="t" r="r" b="b"/>
            <a:pathLst>
              <a:path w="52069" h="47625">
                <a:moveTo>
                  <a:pt x="51816" y="0"/>
                </a:moveTo>
                <a:lnTo>
                  <a:pt x="51816" y="47244"/>
                </a:lnTo>
                <a:lnTo>
                  <a:pt x="0" y="47244"/>
                </a:lnTo>
                <a:lnTo>
                  <a:pt x="0" y="0"/>
                </a:lnTo>
                <a:lnTo>
                  <a:pt x="51816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498851" y="3141979"/>
            <a:ext cx="32384" cy="421005"/>
          </a:xfrm>
          <a:custGeom>
            <a:avLst/>
            <a:gdLst/>
            <a:ahLst/>
            <a:cxnLst/>
            <a:rect l="l" t="t" r="r" b="b"/>
            <a:pathLst>
              <a:path w="32385" h="421004">
                <a:moveTo>
                  <a:pt x="0" y="420624"/>
                </a:moveTo>
                <a:lnTo>
                  <a:pt x="32003" y="420624"/>
                </a:lnTo>
                <a:lnTo>
                  <a:pt x="32003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30855" y="31419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4">
                <a:moveTo>
                  <a:pt x="0" y="420624"/>
                </a:moveTo>
                <a:lnTo>
                  <a:pt x="12192" y="420624"/>
                </a:lnTo>
                <a:lnTo>
                  <a:pt x="12192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54838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5905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6971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80385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591054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60172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613151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2192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62458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63525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4591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51251" y="3141979"/>
            <a:ext cx="21590" cy="421005"/>
          </a:xfrm>
          <a:custGeom>
            <a:avLst/>
            <a:gdLst/>
            <a:ahLst/>
            <a:cxnLst/>
            <a:rect l="l" t="t" r="r" b="b"/>
            <a:pathLst>
              <a:path w="21589" h="421004">
                <a:moveTo>
                  <a:pt x="0" y="420624"/>
                </a:moveTo>
                <a:lnTo>
                  <a:pt x="21336" y="420624"/>
                </a:lnTo>
                <a:lnTo>
                  <a:pt x="21336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672588" y="3141979"/>
            <a:ext cx="22860" cy="421005"/>
          </a:xfrm>
          <a:custGeom>
            <a:avLst/>
            <a:gdLst/>
            <a:ahLst/>
            <a:cxnLst/>
            <a:rect l="l" t="t" r="r" b="b"/>
            <a:pathLst>
              <a:path w="22860" h="421004">
                <a:moveTo>
                  <a:pt x="0" y="420624"/>
                </a:moveTo>
                <a:lnTo>
                  <a:pt x="22860" y="420624"/>
                </a:lnTo>
                <a:lnTo>
                  <a:pt x="22860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95448" y="3141979"/>
            <a:ext cx="21590" cy="421005"/>
          </a:xfrm>
          <a:custGeom>
            <a:avLst/>
            <a:gdLst/>
            <a:ahLst/>
            <a:cxnLst/>
            <a:rect l="l" t="t" r="r" b="b"/>
            <a:pathLst>
              <a:path w="21589" h="421004">
                <a:moveTo>
                  <a:pt x="0" y="420624"/>
                </a:moveTo>
                <a:lnTo>
                  <a:pt x="21336" y="420624"/>
                </a:lnTo>
                <a:lnTo>
                  <a:pt x="21336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2211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732785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43454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54883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2192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766314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7698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7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8765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7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9831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7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808985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7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819654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7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824988" y="31419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4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837179" y="3141979"/>
            <a:ext cx="32384" cy="421005"/>
          </a:xfrm>
          <a:custGeom>
            <a:avLst/>
            <a:gdLst/>
            <a:ahLst/>
            <a:cxnLst/>
            <a:rect l="l" t="t" r="r" b="b"/>
            <a:pathLst>
              <a:path w="32385" h="421004">
                <a:moveTo>
                  <a:pt x="0" y="420624"/>
                </a:moveTo>
                <a:lnTo>
                  <a:pt x="32003" y="420624"/>
                </a:lnTo>
                <a:lnTo>
                  <a:pt x="32003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498851" y="3141979"/>
            <a:ext cx="372110" cy="422275"/>
          </a:xfrm>
          <a:custGeom>
            <a:avLst/>
            <a:gdLst/>
            <a:ahLst/>
            <a:cxnLst/>
            <a:rect l="l" t="t" r="r" b="b"/>
            <a:pathLst>
              <a:path w="372110" h="422275">
                <a:moveTo>
                  <a:pt x="371855" y="0"/>
                </a:moveTo>
                <a:lnTo>
                  <a:pt x="371855" y="422148"/>
                </a:lnTo>
                <a:lnTo>
                  <a:pt x="0" y="422148"/>
                </a:lnTo>
                <a:lnTo>
                  <a:pt x="0" y="0"/>
                </a:lnTo>
                <a:lnTo>
                  <a:pt x="3718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498089" y="3077210"/>
            <a:ext cx="370840" cy="129539"/>
          </a:xfrm>
          <a:custGeom>
            <a:avLst/>
            <a:gdLst/>
            <a:ahLst/>
            <a:cxnLst/>
            <a:rect l="l" t="t" r="r" b="b"/>
            <a:pathLst>
              <a:path w="370839" h="129539">
                <a:moveTo>
                  <a:pt x="370331" y="64769"/>
                </a:moveTo>
                <a:lnTo>
                  <a:pt x="355773" y="39567"/>
                </a:lnTo>
                <a:lnTo>
                  <a:pt x="316077" y="18978"/>
                </a:lnTo>
                <a:lnTo>
                  <a:pt x="257217" y="5092"/>
                </a:lnTo>
                <a:lnTo>
                  <a:pt x="185166" y="0"/>
                </a:lnTo>
                <a:lnTo>
                  <a:pt x="113114" y="5092"/>
                </a:lnTo>
                <a:lnTo>
                  <a:pt x="54254" y="18978"/>
                </a:lnTo>
                <a:lnTo>
                  <a:pt x="14558" y="39567"/>
                </a:lnTo>
                <a:lnTo>
                  <a:pt x="0" y="64769"/>
                </a:lnTo>
                <a:lnTo>
                  <a:pt x="14558" y="89972"/>
                </a:lnTo>
                <a:lnTo>
                  <a:pt x="54254" y="110561"/>
                </a:lnTo>
                <a:lnTo>
                  <a:pt x="113114" y="124447"/>
                </a:lnTo>
                <a:lnTo>
                  <a:pt x="185166" y="129539"/>
                </a:lnTo>
                <a:lnTo>
                  <a:pt x="257217" y="124447"/>
                </a:lnTo>
                <a:lnTo>
                  <a:pt x="316077" y="110561"/>
                </a:lnTo>
                <a:lnTo>
                  <a:pt x="355773" y="89972"/>
                </a:lnTo>
                <a:lnTo>
                  <a:pt x="370331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498089" y="3077210"/>
            <a:ext cx="370840" cy="129539"/>
          </a:xfrm>
          <a:custGeom>
            <a:avLst/>
            <a:gdLst/>
            <a:ahLst/>
            <a:cxnLst/>
            <a:rect l="l" t="t" r="r" b="b"/>
            <a:pathLst>
              <a:path w="370839" h="129539">
                <a:moveTo>
                  <a:pt x="370331" y="64769"/>
                </a:moveTo>
                <a:lnTo>
                  <a:pt x="355773" y="39567"/>
                </a:lnTo>
                <a:lnTo>
                  <a:pt x="316077" y="18978"/>
                </a:lnTo>
                <a:lnTo>
                  <a:pt x="257217" y="5092"/>
                </a:lnTo>
                <a:lnTo>
                  <a:pt x="185166" y="0"/>
                </a:lnTo>
                <a:lnTo>
                  <a:pt x="113114" y="5092"/>
                </a:lnTo>
                <a:lnTo>
                  <a:pt x="54254" y="18978"/>
                </a:lnTo>
                <a:lnTo>
                  <a:pt x="14558" y="39567"/>
                </a:lnTo>
                <a:lnTo>
                  <a:pt x="0" y="64769"/>
                </a:lnTo>
                <a:lnTo>
                  <a:pt x="14558" y="89972"/>
                </a:lnTo>
                <a:lnTo>
                  <a:pt x="54254" y="110561"/>
                </a:lnTo>
                <a:lnTo>
                  <a:pt x="113114" y="124447"/>
                </a:lnTo>
                <a:lnTo>
                  <a:pt x="185166" y="129539"/>
                </a:lnTo>
                <a:lnTo>
                  <a:pt x="257217" y="124447"/>
                </a:lnTo>
                <a:lnTo>
                  <a:pt x="316077" y="110561"/>
                </a:lnTo>
                <a:lnTo>
                  <a:pt x="355773" y="89972"/>
                </a:lnTo>
                <a:lnTo>
                  <a:pt x="370331" y="6476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57932" y="2911855"/>
            <a:ext cx="207263" cy="231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410460" y="2911855"/>
            <a:ext cx="201167" cy="231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640583" y="1622552"/>
            <a:ext cx="685800" cy="1054735"/>
          </a:xfrm>
          <a:custGeom>
            <a:avLst/>
            <a:gdLst/>
            <a:ahLst/>
            <a:cxnLst/>
            <a:rect l="l" t="t" r="r" b="b"/>
            <a:pathLst>
              <a:path w="685800" h="1054735">
                <a:moveTo>
                  <a:pt x="0" y="1054608"/>
                </a:moveTo>
                <a:lnTo>
                  <a:pt x="0" y="0"/>
                </a:lnTo>
                <a:lnTo>
                  <a:pt x="685800" y="0"/>
                </a:lnTo>
                <a:lnTo>
                  <a:pt x="685800" y="144779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572004" y="2607055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4" h="215264">
                <a:moveTo>
                  <a:pt x="138683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4884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802884" y="1564639"/>
            <a:ext cx="513715" cy="523240"/>
          </a:xfrm>
          <a:custGeom>
            <a:avLst/>
            <a:gdLst/>
            <a:ahLst/>
            <a:cxnLst/>
            <a:rect l="l" t="t" r="r" b="b"/>
            <a:pathLst>
              <a:path w="513714" h="523239">
                <a:moveTo>
                  <a:pt x="513588" y="522732"/>
                </a:moveTo>
                <a:lnTo>
                  <a:pt x="513588" y="0"/>
                </a:lnTo>
                <a:lnTo>
                  <a:pt x="0" y="0"/>
                </a:lnTo>
                <a:lnTo>
                  <a:pt x="0" y="19050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247891" y="2017267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3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6407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012184" y="833119"/>
            <a:ext cx="0" cy="904240"/>
          </a:xfrm>
          <a:custGeom>
            <a:avLst/>
            <a:gdLst/>
            <a:ahLst/>
            <a:cxnLst/>
            <a:rect l="l" t="t" r="r" b="b"/>
            <a:pathLst>
              <a:path h="904239">
                <a:moveTo>
                  <a:pt x="0" y="903732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943603" y="68834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4" y="0"/>
                </a:lnTo>
                <a:lnTo>
                  <a:pt x="0" y="216407"/>
                </a:lnTo>
                <a:lnTo>
                  <a:pt x="70104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164584" y="833119"/>
            <a:ext cx="0" cy="904240"/>
          </a:xfrm>
          <a:custGeom>
            <a:avLst/>
            <a:gdLst/>
            <a:ahLst/>
            <a:cxnLst/>
            <a:rect l="l" t="t" r="r" b="b"/>
            <a:pathLst>
              <a:path h="904239">
                <a:moveTo>
                  <a:pt x="0" y="903732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96003" y="68834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4" y="0"/>
                </a:lnTo>
                <a:lnTo>
                  <a:pt x="0" y="216407"/>
                </a:lnTo>
                <a:lnTo>
                  <a:pt x="70104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335271" y="833119"/>
            <a:ext cx="0" cy="904240"/>
          </a:xfrm>
          <a:custGeom>
            <a:avLst/>
            <a:gdLst/>
            <a:ahLst/>
            <a:cxnLst/>
            <a:rect l="l" t="t" r="r" b="b"/>
            <a:pathLst>
              <a:path h="904239">
                <a:moveTo>
                  <a:pt x="0" y="903732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266691" y="68834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4" y="0"/>
                </a:lnTo>
                <a:lnTo>
                  <a:pt x="0" y="216407"/>
                </a:lnTo>
                <a:lnTo>
                  <a:pt x="70104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469384" y="833119"/>
            <a:ext cx="0" cy="904240"/>
          </a:xfrm>
          <a:custGeom>
            <a:avLst/>
            <a:gdLst/>
            <a:ahLst/>
            <a:cxnLst/>
            <a:rect l="l" t="t" r="r" b="b"/>
            <a:pathLst>
              <a:path h="904239">
                <a:moveTo>
                  <a:pt x="0" y="903732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400803" y="68834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4" y="0"/>
                </a:lnTo>
                <a:lnTo>
                  <a:pt x="0" y="216407"/>
                </a:lnTo>
                <a:lnTo>
                  <a:pt x="70104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621784" y="833119"/>
            <a:ext cx="0" cy="904240"/>
          </a:xfrm>
          <a:custGeom>
            <a:avLst/>
            <a:gdLst/>
            <a:ahLst/>
            <a:cxnLst/>
            <a:rect l="l" t="t" r="r" b="b"/>
            <a:pathLst>
              <a:path h="904239">
                <a:moveTo>
                  <a:pt x="0" y="903732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53203" y="68834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4" y="0"/>
                </a:lnTo>
                <a:lnTo>
                  <a:pt x="0" y="216407"/>
                </a:lnTo>
                <a:lnTo>
                  <a:pt x="70104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774184" y="833119"/>
            <a:ext cx="0" cy="904240"/>
          </a:xfrm>
          <a:custGeom>
            <a:avLst/>
            <a:gdLst/>
            <a:ahLst/>
            <a:cxnLst/>
            <a:rect l="l" t="t" r="r" b="b"/>
            <a:pathLst>
              <a:path h="904239">
                <a:moveTo>
                  <a:pt x="0" y="903732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705603" y="688340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4">
                <a:moveTo>
                  <a:pt x="138684" y="216407"/>
                </a:moveTo>
                <a:lnTo>
                  <a:pt x="70104" y="0"/>
                </a:lnTo>
                <a:lnTo>
                  <a:pt x="0" y="216407"/>
                </a:lnTo>
                <a:lnTo>
                  <a:pt x="70104" y="149351"/>
                </a:lnTo>
                <a:lnTo>
                  <a:pt x="138684" y="216407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183127" y="3050539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4">
                <a:moveTo>
                  <a:pt x="2706624" y="0"/>
                </a:moveTo>
                <a:lnTo>
                  <a:pt x="2706624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4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183127" y="3050539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4">
                <a:moveTo>
                  <a:pt x="2706624" y="0"/>
                </a:moveTo>
                <a:lnTo>
                  <a:pt x="2706624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4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3260344" y="3348748"/>
            <a:ext cx="2442845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0960" marR="5080" indent="-48895" algn="ctr">
              <a:lnSpc>
                <a:spcPct val="100000"/>
              </a:lnSpc>
              <a:spcBef>
                <a:spcPts val="105"/>
              </a:spcBef>
            </a:pPr>
            <a:r>
              <a:rPr lang="ja-JP" altLang="en-US" sz="20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自動抵抗</a:t>
            </a:r>
            <a:endParaRPr lang="en-US" altLang="ja-JP" sz="2000" b="1" spc="-5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60960" marR="5080" indent="-48895" algn="ctr">
              <a:lnSpc>
                <a:spcPct val="100000"/>
              </a:lnSpc>
              <a:spcBef>
                <a:spcPts val="105"/>
              </a:spcBef>
            </a:pPr>
            <a:r>
              <a:rPr lang="ja-JP" altLang="en-US" sz="20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温度ブリッジ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183127" y="1793239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5">
                <a:moveTo>
                  <a:pt x="2706624" y="0"/>
                </a:moveTo>
                <a:lnTo>
                  <a:pt x="2706624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4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183127" y="1793239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5">
                <a:moveTo>
                  <a:pt x="2706624" y="0"/>
                </a:moveTo>
                <a:lnTo>
                  <a:pt x="2706624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4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>
            <a:spLocks noGrp="1"/>
          </p:cNvSpPr>
          <p:nvPr>
            <p:ph type="title"/>
          </p:nvPr>
        </p:nvSpPr>
        <p:spPr>
          <a:xfrm>
            <a:off x="3988815" y="2254503"/>
            <a:ext cx="158705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スキャナー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632409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2866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3171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334759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337808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340855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343903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346952" y="27960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79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50000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354571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359144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362191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365240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368288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371335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37438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377432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382003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321044" y="27960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39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321044" y="41417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5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327140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1"/>
                </a:moveTo>
                <a:lnTo>
                  <a:pt x="3048" y="0"/>
                </a:lnTo>
                <a:lnTo>
                  <a:pt x="0" y="3048"/>
                </a:lnTo>
                <a:lnTo>
                  <a:pt x="0" y="24383"/>
                </a:lnTo>
                <a:lnTo>
                  <a:pt x="3048" y="2743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30188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9972"/>
                </a:moveTo>
                <a:lnTo>
                  <a:pt x="3048" y="0"/>
                </a:lnTo>
                <a:lnTo>
                  <a:pt x="0" y="1016"/>
                </a:lnTo>
                <a:lnTo>
                  <a:pt x="0" y="28448"/>
                </a:lnTo>
                <a:lnTo>
                  <a:pt x="3048" y="29972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369811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8448"/>
                </a:moveTo>
                <a:lnTo>
                  <a:pt x="3048" y="1016"/>
                </a:lnTo>
                <a:lnTo>
                  <a:pt x="0" y="0"/>
                </a:lnTo>
                <a:lnTo>
                  <a:pt x="0" y="29972"/>
                </a:lnTo>
                <a:lnTo>
                  <a:pt x="3048" y="2844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72859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4383"/>
                </a:moveTo>
                <a:lnTo>
                  <a:pt x="3048" y="3048"/>
                </a:lnTo>
                <a:lnTo>
                  <a:pt x="0" y="0"/>
                </a:lnTo>
                <a:lnTo>
                  <a:pt x="0" y="27431"/>
                </a:lnTo>
                <a:lnTo>
                  <a:pt x="3048" y="24383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375908" y="4141723"/>
            <a:ext cx="3175" cy="21590"/>
          </a:xfrm>
          <a:custGeom>
            <a:avLst/>
            <a:gdLst/>
            <a:ahLst/>
            <a:cxnLst/>
            <a:rect l="l" t="t" r="r" b="b"/>
            <a:pathLst>
              <a:path w="3175" h="21589">
                <a:moveTo>
                  <a:pt x="3048" y="18287"/>
                </a:moveTo>
                <a:lnTo>
                  <a:pt x="3048" y="3048"/>
                </a:lnTo>
                <a:lnTo>
                  <a:pt x="0" y="0"/>
                </a:lnTo>
                <a:lnTo>
                  <a:pt x="0" y="21335"/>
                </a:lnTo>
                <a:lnTo>
                  <a:pt x="3048" y="182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378955" y="4144771"/>
            <a:ext cx="3175" cy="15240"/>
          </a:xfrm>
          <a:custGeom>
            <a:avLst/>
            <a:gdLst/>
            <a:ahLst/>
            <a:cxnLst/>
            <a:rect l="l" t="t" r="r" b="b"/>
            <a:pathLst>
              <a:path w="3175" h="15239">
                <a:moveTo>
                  <a:pt x="3048" y="7619"/>
                </a:moveTo>
                <a:lnTo>
                  <a:pt x="0" y="0"/>
                </a:lnTo>
                <a:lnTo>
                  <a:pt x="0" y="15239"/>
                </a:lnTo>
                <a:lnTo>
                  <a:pt x="3048" y="761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321044" y="4133341"/>
            <a:ext cx="60960" cy="38100"/>
          </a:xfrm>
          <a:custGeom>
            <a:avLst/>
            <a:gdLst/>
            <a:ahLst/>
            <a:cxnLst/>
            <a:rect l="l" t="t" r="r" b="b"/>
            <a:pathLst>
              <a:path w="60960" h="38100">
                <a:moveTo>
                  <a:pt x="60959" y="19050"/>
                </a:moveTo>
                <a:lnTo>
                  <a:pt x="58563" y="11637"/>
                </a:lnTo>
                <a:lnTo>
                  <a:pt x="52030" y="5581"/>
                </a:lnTo>
                <a:lnTo>
                  <a:pt x="42341" y="1497"/>
                </a:lnTo>
                <a:lnTo>
                  <a:pt x="30479" y="0"/>
                </a:lnTo>
                <a:lnTo>
                  <a:pt x="18618" y="1497"/>
                </a:lnTo>
                <a:lnTo>
                  <a:pt x="8929" y="5581"/>
                </a:lnTo>
                <a:lnTo>
                  <a:pt x="2396" y="11637"/>
                </a:lnTo>
                <a:lnTo>
                  <a:pt x="0" y="19050"/>
                </a:lnTo>
                <a:lnTo>
                  <a:pt x="2396" y="26462"/>
                </a:lnTo>
                <a:lnTo>
                  <a:pt x="8929" y="32518"/>
                </a:lnTo>
                <a:lnTo>
                  <a:pt x="18618" y="36602"/>
                </a:lnTo>
                <a:lnTo>
                  <a:pt x="30479" y="38100"/>
                </a:lnTo>
                <a:lnTo>
                  <a:pt x="42341" y="36602"/>
                </a:lnTo>
                <a:lnTo>
                  <a:pt x="52030" y="32518"/>
                </a:lnTo>
                <a:lnTo>
                  <a:pt x="58563" y="26462"/>
                </a:lnTo>
                <a:lnTo>
                  <a:pt x="60959" y="1905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240271" y="23174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39" h="485139">
                <a:moveTo>
                  <a:pt x="0" y="484631"/>
                </a:moveTo>
                <a:lnTo>
                  <a:pt x="15240" y="484631"/>
                </a:lnTo>
                <a:lnTo>
                  <a:pt x="15240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255511" y="23174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1"/>
                </a:moveTo>
                <a:lnTo>
                  <a:pt x="12192" y="484631"/>
                </a:lnTo>
                <a:lnTo>
                  <a:pt x="12192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2715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27760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28370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2898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29361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29742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30199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30580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3096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31342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31723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32180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32561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32942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33323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33704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34161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34542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34923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35304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35685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36142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36524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36905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37285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37667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38124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38505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38886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39267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39648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40105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40486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40867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41248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41629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42239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42848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43458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4422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45210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240271" y="2317495"/>
            <a:ext cx="219710" cy="486409"/>
          </a:xfrm>
          <a:custGeom>
            <a:avLst/>
            <a:gdLst/>
            <a:ahLst/>
            <a:cxnLst/>
            <a:rect l="l" t="t" r="r" b="b"/>
            <a:pathLst>
              <a:path w="219710" h="486410">
                <a:moveTo>
                  <a:pt x="219455" y="0"/>
                </a:moveTo>
                <a:lnTo>
                  <a:pt x="219455" y="486155"/>
                </a:lnTo>
                <a:lnTo>
                  <a:pt x="0" y="486155"/>
                </a:lnTo>
                <a:lnTo>
                  <a:pt x="0" y="0"/>
                </a:lnTo>
                <a:lnTo>
                  <a:pt x="2194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15772" y="1145539"/>
            <a:ext cx="3144520" cy="1551940"/>
          </a:xfrm>
          <a:custGeom>
            <a:avLst/>
            <a:gdLst/>
            <a:ahLst/>
            <a:cxnLst/>
            <a:rect l="l" t="t" r="r" b="b"/>
            <a:pathLst>
              <a:path w="3144520" h="1551939">
                <a:moveTo>
                  <a:pt x="0" y="1551432"/>
                </a:moveTo>
                <a:lnTo>
                  <a:pt x="0" y="0"/>
                </a:lnTo>
                <a:lnTo>
                  <a:pt x="3144012" y="0"/>
                </a:lnTo>
                <a:lnTo>
                  <a:pt x="3144012" y="665987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47191" y="2626867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4" y="0"/>
                </a:moveTo>
                <a:lnTo>
                  <a:pt x="68580" y="67055"/>
                </a:lnTo>
                <a:lnTo>
                  <a:pt x="0" y="0"/>
                </a:lnTo>
                <a:lnTo>
                  <a:pt x="68580" y="216407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363472" y="1297939"/>
            <a:ext cx="2324100" cy="1399540"/>
          </a:xfrm>
          <a:custGeom>
            <a:avLst/>
            <a:gdLst/>
            <a:ahLst/>
            <a:cxnLst/>
            <a:rect l="l" t="t" r="r" b="b"/>
            <a:pathLst>
              <a:path w="2324100" h="1399539">
                <a:moveTo>
                  <a:pt x="0" y="1399032"/>
                </a:moveTo>
                <a:lnTo>
                  <a:pt x="0" y="0"/>
                </a:lnTo>
                <a:lnTo>
                  <a:pt x="2324100" y="0"/>
                </a:lnTo>
                <a:lnTo>
                  <a:pt x="2324100" y="486156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294891" y="2626867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3" y="0"/>
                </a:moveTo>
                <a:lnTo>
                  <a:pt x="70103" y="67055"/>
                </a:lnTo>
                <a:lnTo>
                  <a:pt x="0" y="0"/>
                </a:lnTo>
                <a:lnTo>
                  <a:pt x="70103" y="216407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030983" y="1470152"/>
            <a:ext cx="1466215" cy="1207135"/>
          </a:xfrm>
          <a:custGeom>
            <a:avLst/>
            <a:gdLst/>
            <a:ahLst/>
            <a:cxnLst/>
            <a:rect l="l" t="t" r="r" b="b"/>
            <a:pathLst>
              <a:path w="1466214" h="1207135">
                <a:moveTo>
                  <a:pt x="0" y="1207008"/>
                </a:moveTo>
                <a:lnTo>
                  <a:pt x="0" y="0"/>
                </a:lnTo>
                <a:lnTo>
                  <a:pt x="1466088" y="0"/>
                </a:lnTo>
                <a:lnTo>
                  <a:pt x="1466088" y="301751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962404" y="2607055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4" h="215264">
                <a:moveTo>
                  <a:pt x="138683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4884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926584" y="688340"/>
            <a:ext cx="3942715" cy="1417320"/>
          </a:xfrm>
          <a:custGeom>
            <a:avLst/>
            <a:gdLst/>
            <a:ahLst/>
            <a:cxnLst/>
            <a:rect l="l" t="t" r="r" b="b"/>
            <a:pathLst>
              <a:path w="3942715" h="1417320">
                <a:moveTo>
                  <a:pt x="3942588" y="1417320"/>
                </a:moveTo>
                <a:lnTo>
                  <a:pt x="3942588" y="0"/>
                </a:lnTo>
                <a:lnTo>
                  <a:pt x="0" y="0"/>
                </a:lnTo>
                <a:lnTo>
                  <a:pt x="0" y="1086612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800592" y="2035555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3" y="0"/>
                </a:moveTo>
                <a:lnTo>
                  <a:pt x="68579" y="67055"/>
                </a:lnTo>
                <a:lnTo>
                  <a:pt x="0" y="0"/>
                </a:lnTo>
                <a:lnTo>
                  <a:pt x="68579" y="216407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630671" y="1393952"/>
            <a:ext cx="1201420" cy="693420"/>
          </a:xfrm>
          <a:custGeom>
            <a:avLst/>
            <a:gdLst/>
            <a:ahLst/>
            <a:cxnLst/>
            <a:rect l="l" t="t" r="r" b="b"/>
            <a:pathLst>
              <a:path w="1201420" h="693419">
                <a:moveTo>
                  <a:pt x="1200911" y="693419"/>
                </a:moveTo>
                <a:lnTo>
                  <a:pt x="1200911" y="0"/>
                </a:lnTo>
                <a:lnTo>
                  <a:pt x="0" y="0"/>
                </a:lnTo>
                <a:lnTo>
                  <a:pt x="0" y="361187"/>
                </a:lnTo>
              </a:path>
            </a:pathLst>
          </a:custGeom>
          <a:ln w="25907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763004" y="2017267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4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6407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459984" y="1221739"/>
            <a:ext cx="1905000" cy="866140"/>
          </a:xfrm>
          <a:custGeom>
            <a:avLst/>
            <a:gdLst/>
            <a:ahLst/>
            <a:cxnLst/>
            <a:rect l="l" t="t" r="r" b="b"/>
            <a:pathLst>
              <a:path w="1905000" h="866139">
                <a:moveTo>
                  <a:pt x="1904999" y="865632"/>
                </a:moveTo>
                <a:lnTo>
                  <a:pt x="1904999" y="0"/>
                </a:lnTo>
                <a:lnTo>
                  <a:pt x="0" y="0"/>
                </a:lnTo>
                <a:lnTo>
                  <a:pt x="0" y="53340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296404" y="2017267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4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6407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269484" y="1051052"/>
            <a:ext cx="2590800" cy="1054735"/>
          </a:xfrm>
          <a:custGeom>
            <a:avLst/>
            <a:gdLst/>
            <a:ahLst/>
            <a:cxnLst/>
            <a:rect l="l" t="t" r="r" b="b"/>
            <a:pathLst>
              <a:path w="2590800" h="1054735">
                <a:moveTo>
                  <a:pt x="2590799" y="1054608"/>
                </a:moveTo>
                <a:lnTo>
                  <a:pt x="2590799" y="0"/>
                </a:lnTo>
                <a:lnTo>
                  <a:pt x="0" y="0"/>
                </a:lnTo>
                <a:lnTo>
                  <a:pt x="0" y="704087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791704" y="2035555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4" y="0"/>
                </a:moveTo>
                <a:lnTo>
                  <a:pt x="68579" y="67056"/>
                </a:lnTo>
                <a:lnTo>
                  <a:pt x="0" y="0"/>
                </a:lnTo>
                <a:lnTo>
                  <a:pt x="68579" y="216407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097271" y="878839"/>
            <a:ext cx="3314700" cy="1226820"/>
          </a:xfrm>
          <a:custGeom>
            <a:avLst/>
            <a:gdLst/>
            <a:ahLst/>
            <a:cxnLst/>
            <a:rect l="l" t="t" r="r" b="b"/>
            <a:pathLst>
              <a:path w="3314700" h="1226820">
                <a:moveTo>
                  <a:pt x="3314700" y="1226820"/>
                </a:moveTo>
                <a:lnTo>
                  <a:pt x="3314700" y="0"/>
                </a:lnTo>
                <a:lnTo>
                  <a:pt x="0" y="0"/>
                </a:lnTo>
                <a:lnTo>
                  <a:pt x="0" y="87630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343392" y="2035555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3" y="0"/>
                </a:moveTo>
                <a:lnTo>
                  <a:pt x="68579" y="67055"/>
                </a:lnTo>
                <a:lnTo>
                  <a:pt x="0" y="0"/>
                </a:lnTo>
                <a:lnTo>
                  <a:pt x="68579" y="216407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155951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15900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162048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16509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16814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17119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17423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177288" y="28889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20"/>
                </a:lnTo>
                <a:lnTo>
                  <a:pt x="6095" y="45720"/>
                </a:lnTo>
                <a:lnTo>
                  <a:pt x="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18338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18643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18947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19252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19557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19862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20167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155951" y="2888995"/>
            <a:ext cx="50800" cy="47625"/>
          </a:xfrm>
          <a:custGeom>
            <a:avLst/>
            <a:gdLst/>
            <a:ahLst/>
            <a:cxnLst/>
            <a:rect l="l" t="t" r="r" b="b"/>
            <a:pathLst>
              <a:path w="50800" h="47625">
                <a:moveTo>
                  <a:pt x="50292" y="0"/>
                </a:moveTo>
                <a:lnTo>
                  <a:pt x="50292" y="47244"/>
                </a:lnTo>
                <a:lnTo>
                  <a:pt x="0" y="47244"/>
                </a:lnTo>
                <a:lnTo>
                  <a:pt x="0" y="0"/>
                </a:lnTo>
                <a:lnTo>
                  <a:pt x="5029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80543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80847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81152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81457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81762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82067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82372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82676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829816" y="28889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20"/>
                </a:lnTo>
                <a:lnTo>
                  <a:pt x="6095" y="45720"/>
                </a:lnTo>
                <a:lnTo>
                  <a:pt x="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835911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83896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84200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84505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84810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851151" y="2888995"/>
            <a:ext cx="5080" cy="45720"/>
          </a:xfrm>
          <a:custGeom>
            <a:avLst/>
            <a:gdLst/>
            <a:ahLst/>
            <a:cxnLst/>
            <a:rect l="l" t="t" r="r" b="b"/>
            <a:pathLst>
              <a:path w="5080" h="45719">
                <a:moveTo>
                  <a:pt x="0" y="0"/>
                </a:moveTo>
                <a:lnTo>
                  <a:pt x="0" y="45720"/>
                </a:lnTo>
                <a:lnTo>
                  <a:pt x="4572" y="45720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805432" y="2888995"/>
            <a:ext cx="52069" cy="47625"/>
          </a:xfrm>
          <a:custGeom>
            <a:avLst/>
            <a:gdLst/>
            <a:ahLst/>
            <a:cxnLst/>
            <a:rect l="l" t="t" r="r" b="b"/>
            <a:pathLst>
              <a:path w="52069" h="47625">
                <a:moveTo>
                  <a:pt x="51816" y="0"/>
                </a:moveTo>
                <a:lnTo>
                  <a:pt x="51816" y="47244"/>
                </a:lnTo>
                <a:lnTo>
                  <a:pt x="0" y="47244"/>
                </a:lnTo>
                <a:lnTo>
                  <a:pt x="0" y="0"/>
                </a:lnTo>
                <a:lnTo>
                  <a:pt x="51816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816100" y="3141979"/>
            <a:ext cx="32384" cy="421005"/>
          </a:xfrm>
          <a:custGeom>
            <a:avLst/>
            <a:gdLst/>
            <a:ahLst/>
            <a:cxnLst/>
            <a:rect l="l" t="t" r="r" b="b"/>
            <a:pathLst>
              <a:path w="32385" h="421004">
                <a:moveTo>
                  <a:pt x="0" y="420624"/>
                </a:moveTo>
                <a:lnTo>
                  <a:pt x="32003" y="420624"/>
                </a:lnTo>
                <a:lnTo>
                  <a:pt x="32003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848104" y="31419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4">
                <a:moveTo>
                  <a:pt x="0" y="420624"/>
                </a:moveTo>
                <a:lnTo>
                  <a:pt x="12192" y="420624"/>
                </a:lnTo>
                <a:lnTo>
                  <a:pt x="12192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865629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876298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88696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897633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908301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91897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93040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2192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941829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952498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96316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968500" y="3141979"/>
            <a:ext cx="21590" cy="421005"/>
          </a:xfrm>
          <a:custGeom>
            <a:avLst/>
            <a:gdLst/>
            <a:ahLst/>
            <a:cxnLst/>
            <a:rect l="l" t="t" r="r" b="b"/>
            <a:pathLst>
              <a:path w="21589" h="421004">
                <a:moveTo>
                  <a:pt x="0" y="420624"/>
                </a:moveTo>
                <a:lnTo>
                  <a:pt x="21336" y="420624"/>
                </a:lnTo>
                <a:lnTo>
                  <a:pt x="21336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989835" y="3141979"/>
            <a:ext cx="22860" cy="421005"/>
          </a:xfrm>
          <a:custGeom>
            <a:avLst/>
            <a:gdLst/>
            <a:ahLst/>
            <a:cxnLst/>
            <a:rect l="l" t="t" r="r" b="b"/>
            <a:pathLst>
              <a:path w="22860" h="421004">
                <a:moveTo>
                  <a:pt x="0" y="420624"/>
                </a:moveTo>
                <a:lnTo>
                  <a:pt x="22860" y="420624"/>
                </a:lnTo>
                <a:lnTo>
                  <a:pt x="22860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012695" y="3141979"/>
            <a:ext cx="21590" cy="421005"/>
          </a:xfrm>
          <a:custGeom>
            <a:avLst/>
            <a:gdLst/>
            <a:ahLst/>
            <a:cxnLst/>
            <a:rect l="l" t="t" r="r" b="b"/>
            <a:pathLst>
              <a:path w="21589" h="421004">
                <a:moveTo>
                  <a:pt x="0" y="420624"/>
                </a:moveTo>
                <a:lnTo>
                  <a:pt x="21336" y="420624"/>
                </a:lnTo>
                <a:lnTo>
                  <a:pt x="21336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03936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050033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060701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07213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2192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083561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094229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104898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11556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126233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136901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142235" y="31419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4">
                <a:moveTo>
                  <a:pt x="0" y="420624"/>
                </a:moveTo>
                <a:lnTo>
                  <a:pt x="12192" y="420624"/>
                </a:lnTo>
                <a:lnTo>
                  <a:pt x="12192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154427" y="3141979"/>
            <a:ext cx="32384" cy="421005"/>
          </a:xfrm>
          <a:custGeom>
            <a:avLst/>
            <a:gdLst/>
            <a:ahLst/>
            <a:cxnLst/>
            <a:rect l="l" t="t" r="r" b="b"/>
            <a:pathLst>
              <a:path w="32385" h="421004">
                <a:moveTo>
                  <a:pt x="0" y="420624"/>
                </a:moveTo>
                <a:lnTo>
                  <a:pt x="32003" y="420624"/>
                </a:lnTo>
                <a:lnTo>
                  <a:pt x="32003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816100" y="3141979"/>
            <a:ext cx="372110" cy="422275"/>
          </a:xfrm>
          <a:custGeom>
            <a:avLst/>
            <a:gdLst/>
            <a:ahLst/>
            <a:cxnLst/>
            <a:rect l="l" t="t" r="r" b="b"/>
            <a:pathLst>
              <a:path w="372110" h="422275">
                <a:moveTo>
                  <a:pt x="371856" y="0"/>
                </a:moveTo>
                <a:lnTo>
                  <a:pt x="371856" y="422148"/>
                </a:lnTo>
                <a:lnTo>
                  <a:pt x="0" y="422148"/>
                </a:lnTo>
                <a:lnTo>
                  <a:pt x="0" y="0"/>
                </a:lnTo>
                <a:lnTo>
                  <a:pt x="371856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815338" y="3077210"/>
            <a:ext cx="370840" cy="129539"/>
          </a:xfrm>
          <a:custGeom>
            <a:avLst/>
            <a:gdLst/>
            <a:ahLst/>
            <a:cxnLst/>
            <a:rect l="l" t="t" r="r" b="b"/>
            <a:pathLst>
              <a:path w="370839" h="129539">
                <a:moveTo>
                  <a:pt x="370331" y="64769"/>
                </a:moveTo>
                <a:lnTo>
                  <a:pt x="355773" y="39567"/>
                </a:lnTo>
                <a:lnTo>
                  <a:pt x="316077" y="18978"/>
                </a:lnTo>
                <a:lnTo>
                  <a:pt x="257217" y="5092"/>
                </a:lnTo>
                <a:lnTo>
                  <a:pt x="185166" y="0"/>
                </a:lnTo>
                <a:lnTo>
                  <a:pt x="113114" y="5092"/>
                </a:lnTo>
                <a:lnTo>
                  <a:pt x="54254" y="18978"/>
                </a:lnTo>
                <a:lnTo>
                  <a:pt x="14558" y="39567"/>
                </a:lnTo>
                <a:lnTo>
                  <a:pt x="0" y="64769"/>
                </a:lnTo>
                <a:lnTo>
                  <a:pt x="14558" y="89972"/>
                </a:lnTo>
                <a:lnTo>
                  <a:pt x="54254" y="110561"/>
                </a:lnTo>
                <a:lnTo>
                  <a:pt x="113114" y="124447"/>
                </a:lnTo>
                <a:lnTo>
                  <a:pt x="185166" y="129539"/>
                </a:lnTo>
                <a:lnTo>
                  <a:pt x="257217" y="124447"/>
                </a:lnTo>
                <a:lnTo>
                  <a:pt x="316077" y="110561"/>
                </a:lnTo>
                <a:lnTo>
                  <a:pt x="355773" y="89972"/>
                </a:lnTo>
                <a:lnTo>
                  <a:pt x="370331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815338" y="3077210"/>
            <a:ext cx="370840" cy="129539"/>
          </a:xfrm>
          <a:custGeom>
            <a:avLst/>
            <a:gdLst/>
            <a:ahLst/>
            <a:cxnLst/>
            <a:rect l="l" t="t" r="r" b="b"/>
            <a:pathLst>
              <a:path w="370839" h="129539">
                <a:moveTo>
                  <a:pt x="370331" y="64769"/>
                </a:moveTo>
                <a:lnTo>
                  <a:pt x="355773" y="39567"/>
                </a:lnTo>
                <a:lnTo>
                  <a:pt x="316077" y="18978"/>
                </a:lnTo>
                <a:lnTo>
                  <a:pt x="257217" y="5092"/>
                </a:lnTo>
                <a:lnTo>
                  <a:pt x="185166" y="0"/>
                </a:lnTo>
                <a:lnTo>
                  <a:pt x="113114" y="5092"/>
                </a:lnTo>
                <a:lnTo>
                  <a:pt x="54254" y="18978"/>
                </a:lnTo>
                <a:lnTo>
                  <a:pt x="14558" y="39567"/>
                </a:lnTo>
                <a:lnTo>
                  <a:pt x="0" y="64769"/>
                </a:lnTo>
                <a:lnTo>
                  <a:pt x="14558" y="89972"/>
                </a:lnTo>
                <a:lnTo>
                  <a:pt x="54254" y="110561"/>
                </a:lnTo>
                <a:lnTo>
                  <a:pt x="113114" y="124447"/>
                </a:lnTo>
                <a:lnTo>
                  <a:pt x="185166" y="129539"/>
                </a:lnTo>
                <a:lnTo>
                  <a:pt x="257217" y="124447"/>
                </a:lnTo>
                <a:lnTo>
                  <a:pt x="316077" y="110561"/>
                </a:lnTo>
                <a:lnTo>
                  <a:pt x="355773" y="89972"/>
                </a:lnTo>
                <a:lnTo>
                  <a:pt x="370331" y="6476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073655" y="2911855"/>
            <a:ext cx="208787" cy="231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727707" y="2911855"/>
            <a:ext cx="201167" cy="231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47320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47624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47929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48234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485391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48843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491488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494536" y="28889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20"/>
                </a:lnTo>
                <a:lnTo>
                  <a:pt x="6095" y="45720"/>
                </a:lnTo>
                <a:lnTo>
                  <a:pt x="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50063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50368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50672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50977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51282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51587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51891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473200" y="2888995"/>
            <a:ext cx="50800" cy="47625"/>
          </a:xfrm>
          <a:custGeom>
            <a:avLst/>
            <a:gdLst/>
            <a:ahLst/>
            <a:cxnLst/>
            <a:rect l="l" t="t" r="r" b="b"/>
            <a:pathLst>
              <a:path w="50800" h="47625">
                <a:moveTo>
                  <a:pt x="50292" y="0"/>
                </a:moveTo>
                <a:lnTo>
                  <a:pt x="50292" y="47244"/>
                </a:lnTo>
                <a:lnTo>
                  <a:pt x="0" y="47244"/>
                </a:lnTo>
                <a:lnTo>
                  <a:pt x="0" y="0"/>
                </a:lnTo>
                <a:lnTo>
                  <a:pt x="5029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12268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12572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12877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13182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13487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13791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14096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14401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147063" y="28889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20"/>
                </a:lnTo>
                <a:lnTo>
                  <a:pt x="6096" y="45720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15316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156208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15925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16230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16535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8" y="45720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168400" y="2888995"/>
            <a:ext cx="5080" cy="45720"/>
          </a:xfrm>
          <a:custGeom>
            <a:avLst/>
            <a:gdLst/>
            <a:ahLst/>
            <a:cxnLst/>
            <a:rect l="l" t="t" r="r" b="b"/>
            <a:pathLst>
              <a:path w="5080" h="45719">
                <a:moveTo>
                  <a:pt x="0" y="0"/>
                </a:moveTo>
                <a:lnTo>
                  <a:pt x="0" y="45720"/>
                </a:lnTo>
                <a:lnTo>
                  <a:pt x="4572" y="45720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122680" y="2888995"/>
            <a:ext cx="52069" cy="47625"/>
          </a:xfrm>
          <a:custGeom>
            <a:avLst/>
            <a:gdLst/>
            <a:ahLst/>
            <a:cxnLst/>
            <a:rect l="l" t="t" r="r" b="b"/>
            <a:pathLst>
              <a:path w="52069" h="47625">
                <a:moveTo>
                  <a:pt x="51816" y="0"/>
                </a:moveTo>
                <a:lnTo>
                  <a:pt x="51816" y="47244"/>
                </a:lnTo>
                <a:lnTo>
                  <a:pt x="0" y="47244"/>
                </a:lnTo>
                <a:lnTo>
                  <a:pt x="0" y="0"/>
                </a:lnTo>
                <a:lnTo>
                  <a:pt x="51816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133347" y="3141979"/>
            <a:ext cx="32384" cy="421005"/>
          </a:xfrm>
          <a:custGeom>
            <a:avLst/>
            <a:gdLst/>
            <a:ahLst/>
            <a:cxnLst/>
            <a:rect l="l" t="t" r="r" b="b"/>
            <a:pathLst>
              <a:path w="32384" h="421004">
                <a:moveTo>
                  <a:pt x="0" y="420624"/>
                </a:moveTo>
                <a:lnTo>
                  <a:pt x="32004" y="420624"/>
                </a:lnTo>
                <a:lnTo>
                  <a:pt x="32004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165352" y="31419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4">
                <a:moveTo>
                  <a:pt x="0" y="420624"/>
                </a:moveTo>
                <a:lnTo>
                  <a:pt x="12192" y="420624"/>
                </a:lnTo>
                <a:lnTo>
                  <a:pt x="12192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18287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19354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204213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21488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22555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23621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24764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2192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25907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26974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280413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285747" y="3141979"/>
            <a:ext cx="21590" cy="421005"/>
          </a:xfrm>
          <a:custGeom>
            <a:avLst/>
            <a:gdLst/>
            <a:ahLst/>
            <a:cxnLst/>
            <a:rect l="l" t="t" r="r" b="b"/>
            <a:pathLst>
              <a:path w="21590" h="421004">
                <a:moveTo>
                  <a:pt x="0" y="420624"/>
                </a:moveTo>
                <a:lnTo>
                  <a:pt x="21336" y="420624"/>
                </a:lnTo>
                <a:lnTo>
                  <a:pt x="21336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307083" y="3141979"/>
            <a:ext cx="22860" cy="421005"/>
          </a:xfrm>
          <a:custGeom>
            <a:avLst/>
            <a:gdLst/>
            <a:ahLst/>
            <a:cxnLst/>
            <a:rect l="l" t="t" r="r" b="b"/>
            <a:pathLst>
              <a:path w="22859" h="421004">
                <a:moveTo>
                  <a:pt x="0" y="420624"/>
                </a:moveTo>
                <a:lnTo>
                  <a:pt x="22860" y="420624"/>
                </a:lnTo>
                <a:lnTo>
                  <a:pt x="22860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329944" y="3141979"/>
            <a:ext cx="21590" cy="421005"/>
          </a:xfrm>
          <a:custGeom>
            <a:avLst/>
            <a:gdLst/>
            <a:ahLst/>
            <a:cxnLst/>
            <a:rect l="l" t="t" r="r" b="b"/>
            <a:pathLst>
              <a:path w="21590" h="421004">
                <a:moveTo>
                  <a:pt x="0" y="420624"/>
                </a:moveTo>
                <a:lnTo>
                  <a:pt x="21336" y="420624"/>
                </a:lnTo>
                <a:lnTo>
                  <a:pt x="21336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356613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36728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37795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38938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2192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40081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41147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42214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432813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44348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45415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459483" y="31419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4">
                <a:moveTo>
                  <a:pt x="0" y="420624"/>
                </a:moveTo>
                <a:lnTo>
                  <a:pt x="12192" y="420624"/>
                </a:lnTo>
                <a:lnTo>
                  <a:pt x="12192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471675" y="3141979"/>
            <a:ext cx="32384" cy="421005"/>
          </a:xfrm>
          <a:custGeom>
            <a:avLst/>
            <a:gdLst/>
            <a:ahLst/>
            <a:cxnLst/>
            <a:rect l="l" t="t" r="r" b="b"/>
            <a:pathLst>
              <a:path w="32384" h="421004">
                <a:moveTo>
                  <a:pt x="0" y="420624"/>
                </a:moveTo>
                <a:lnTo>
                  <a:pt x="32004" y="420624"/>
                </a:lnTo>
                <a:lnTo>
                  <a:pt x="32004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133347" y="3141979"/>
            <a:ext cx="372110" cy="422275"/>
          </a:xfrm>
          <a:custGeom>
            <a:avLst/>
            <a:gdLst/>
            <a:ahLst/>
            <a:cxnLst/>
            <a:rect l="l" t="t" r="r" b="b"/>
            <a:pathLst>
              <a:path w="372109" h="422275">
                <a:moveTo>
                  <a:pt x="371856" y="0"/>
                </a:moveTo>
                <a:lnTo>
                  <a:pt x="371856" y="422148"/>
                </a:lnTo>
                <a:lnTo>
                  <a:pt x="0" y="422148"/>
                </a:lnTo>
                <a:lnTo>
                  <a:pt x="0" y="0"/>
                </a:lnTo>
                <a:lnTo>
                  <a:pt x="371856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132586" y="3077210"/>
            <a:ext cx="370840" cy="129539"/>
          </a:xfrm>
          <a:custGeom>
            <a:avLst/>
            <a:gdLst/>
            <a:ahLst/>
            <a:cxnLst/>
            <a:rect l="l" t="t" r="r" b="b"/>
            <a:pathLst>
              <a:path w="370840" h="129539">
                <a:moveTo>
                  <a:pt x="370332" y="64769"/>
                </a:moveTo>
                <a:lnTo>
                  <a:pt x="355773" y="39567"/>
                </a:lnTo>
                <a:lnTo>
                  <a:pt x="316077" y="18978"/>
                </a:lnTo>
                <a:lnTo>
                  <a:pt x="257217" y="5092"/>
                </a:lnTo>
                <a:lnTo>
                  <a:pt x="185165" y="0"/>
                </a:lnTo>
                <a:lnTo>
                  <a:pt x="113114" y="5092"/>
                </a:lnTo>
                <a:lnTo>
                  <a:pt x="54254" y="18978"/>
                </a:lnTo>
                <a:lnTo>
                  <a:pt x="14558" y="39567"/>
                </a:lnTo>
                <a:lnTo>
                  <a:pt x="0" y="64769"/>
                </a:lnTo>
                <a:lnTo>
                  <a:pt x="14558" y="89972"/>
                </a:lnTo>
                <a:lnTo>
                  <a:pt x="54254" y="110561"/>
                </a:lnTo>
                <a:lnTo>
                  <a:pt x="113114" y="124447"/>
                </a:lnTo>
                <a:lnTo>
                  <a:pt x="185165" y="129539"/>
                </a:lnTo>
                <a:lnTo>
                  <a:pt x="257217" y="124447"/>
                </a:lnTo>
                <a:lnTo>
                  <a:pt x="316077" y="110561"/>
                </a:lnTo>
                <a:lnTo>
                  <a:pt x="355773" y="89972"/>
                </a:lnTo>
                <a:lnTo>
                  <a:pt x="370332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132586" y="3077210"/>
            <a:ext cx="370840" cy="129539"/>
          </a:xfrm>
          <a:custGeom>
            <a:avLst/>
            <a:gdLst/>
            <a:ahLst/>
            <a:cxnLst/>
            <a:rect l="l" t="t" r="r" b="b"/>
            <a:pathLst>
              <a:path w="370840" h="129539">
                <a:moveTo>
                  <a:pt x="370332" y="64769"/>
                </a:moveTo>
                <a:lnTo>
                  <a:pt x="355773" y="39567"/>
                </a:lnTo>
                <a:lnTo>
                  <a:pt x="316077" y="18978"/>
                </a:lnTo>
                <a:lnTo>
                  <a:pt x="257217" y="5092"/>
                </a:lnTo>
                <a:lnTo>
                  <a:pt x="185165" y="0"/>
                </a:lnTo>
                <a:lnTo>
                  <a:pt x="113114" y="5092"/>
                </a:lnTo>
                <a:lnTo>
                  <a:pt x="54254" y="18978"/>
                </a:lnTo>
                <a:lnTo>
                  <a:pt x="14558" y="39567"/>
                </a:lnTo>
                <a:lnTo>
                  <a:pt x="0" y="64769"/>
                </a:lnTo>
                <a:lnTo>
                  <a:pt x="14558" y="89972"/>
                </a:lnTo>
                <a:lnTo>
                  <a:pt x="54254" y="110561"/>
                </a:lnTo>
                <a:lnTo>
                  <a:pt x="113114" y="124447"/>
                </a:lnTo>
                <a:lnTo>
                  <a:pt x="185165" y="129539"/>
                </a:lnTo>
                <a:lnTo>
                  <a:pt x="257217" y="124447"/>
                </a:lnTo>
                <a:lnTo>
                  <a:pt x="316077" y="110561"/>
                </a:lnTo>
                <a:lnTo>
                  <a:pt x="355773" y="89972"/>
                </a:lnTo>
                <a:lnTo>
                  <a:pt x="370332" y="6476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390903" y="2911855"/>
            <a:ext cx="208787" cy="2316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044955" y="2911855"/>
            <a:ext cx="201168" cy="2316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90448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9349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9654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799591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80264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80568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0873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811783" y="28889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20"/>
                </a:lnTo>
                <a:lnTo>
                  <a:pt x="6096" y="45720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81788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82092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2397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2702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83007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83311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3616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790448" y="2888995"/>
            <a:ext cx="50800" cy="47625"/>
          </a:xfrm>
          <a:custGeom>
            <a:avLst/>
            <a:gdLst/>
            <a:ahLst/>
            <a:cxnLst/>
            <a:rect l="l" t="t" r="r" b="b"/>
            <a:pathLst>
              <a:path w="50800" h="47625">
                <a:moveTo>
                  <a:pt x="50291" y="0"/>
                </a:moveTo>
                <a:lnTo>
                  <a:pt x="50291" y="47244"/>
                </a:lnTo>
                <a:lnTo>
                  <a:pt x="0" y="47244"/>
                </a:lnTo>
                <a:lnTo>
                  <a:pt x="0" y="0"/>
                </a:lnTo>
                <a:lnTo>
                  <a:pt x="5029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39927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4297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4602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49072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452119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455168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458216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461263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464312" y="28889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20"/>
                </a:lnTo>
                <a:lnTo>
                  <a:pt x="6096" y="45720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470408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473455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76504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79551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482600" y="28889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20"/>
                </a:lnTo>
                <a:lnTo>
                  <a:pt x="3047" y="45720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485648" y="2888995"/>
            <a:ext cx="5080" cy="45720"/>
          </a:xfrm>
          <a:custGeom>
            <a:avLst/>
            <a:gdLst/>
            <a:ahLst/>
            <a:cxnLst/>
            <a:rect l="l" t="t" r="r" b="b"/>
            <a:pathLst>
              <a:path w="5079" h="45719">
                <a:moveTo>
                  <a:pt x="0" y="0"/>
                </a:moveTo>
                <a:lnTo>
                  <a:pt x="0" y="45720"/>
                </a:lnTo>
                <a:lnTo>
                  <a:pt x="4571" y="45720"/>
                </a:lnTo>
                <a:lnTo>
                  <a:pt x="4571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439927" y="2888995"/>
            <a:ext cx="52069" cy="47625"/>
          </a:xfrm>
          <a:custGeom>
            <a:avLst/>
            <a:gdLst/>
            <a:ahLst/>
            <a:cxnLst/>
            <a:rect l="l" t="t" r="r" b="b"/>
            <a:pathLst>
              <a:path w="52070" h="47625">
                <a:moveTo>
                  <a:pt x="51815" y="0"/>
                </a:moveTo>
                <a:lnTo>
                  <a:pt x="51815" y="47244"/>
                </a:lnTo>
                <a:lnTo>
                  <a:pt x="0" y="47244"/>
                </a:lnTo>
                <a:lnTo>
                  <a:pt x="0" y="0"/>
                </a:lnTo>
                <a:lnTo>
                  <a:pt x="5181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450595" y="3141979"/>
            <a:ext cx="32384" cy="421005"/>
          </a:xfrm>
          <a:custGeom>
            <a:avLst/>
            <a:gdLst/>
            <a:ahLst/>
            <a:cxnLst/>
            <a:rect l="l" t="t" r="r" b="b"/>
            <a:pathLst>
              <a:path w="32384" h="421004">
                <a:moveTo>
                  <a:pt x="0" y="420624"/>
                </a:moveTo>
                <a:lnTo>
                  <a:pt x="32003" y="420624"/>
                </a:lnTo>
                <a:lnTo>
                  <a:pt x="32003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482600" y="31419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4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0012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10794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2146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3213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42798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5346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64895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2191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7632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86994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9766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02995" y="3141979"/>
            <a:ext cx="21590" cy="421005"/>
          </a:xfrm>
          <a:custGeom>
            <a:avLst/>
            <a:gdLst/>
            <a:ahLst/>
            <a:cxnLst/>
            <a:rect l="l" t="t" r="r" b="b"/>
            <a:pathLst>
              <a:path w="21590" h="421004">
                <a:moveTo>
                  <a:pt x="0" y="420624"/>
                </a:moveTo>
                <a:lnTo>
                  <a:pt x="21336" y="420624"/>
                </a:lnTo>
                <a:lnTo>
                  <a:pt x="21336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24331" y="3141979"/>
            <a:ext cx="22860" cy="421005"/>
          </a:xfrm>
          <a:custGeom>
            <a:avLst/>
            <a:gdLst/>
            <a:ahLst/>
            <a:cxnLst/>
            <a:rect l="l" t="t" r="r" b="b"/>
            <a:pathLst>
              <a:path w="22859" h="421004">
                <a:moveTo>
                  <a:pt x="0" y="420624"/>
                </a:moveTo>
                <a:lnTo>
                  <a:pt x="22859" y="420624"/>
                </a:lnTo>
                <a:lnTo>
                  <a:pt x="22859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47191" y="3141979"/>
            <a:ext cx="21590" cy="421005"/>
          </a:xfrm>
          <a:custGeom>
            <a:avLst/>
            <a:gdLst/>
            <a:ahLst/>
            <a:cxnLst/>
            <a:rect l="l" t="t" r="r" b="b"/>
            <a:pathLst>
              <a:path w="21590" h="421004">
                <a:moveTo>
                  <a:pt x="0" y="420624"/>
                </a:moveTo>
                <a:lnTo>
                  <a:pt x="21336" y="420624"/>
                </a:lnTo>
                <a:lnTo>
                  <a:pt x="21336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7386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8453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95198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06627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2191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18058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28726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39394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750062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60730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71398" y="3141979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4"/>
                </a:lnTo>
              </a:path>
            </a:pathLst>
          </a:custGeom>
          <a:ln w="10668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76731" y="31419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4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88923" y="3141979"/>
            <a:ext cx="32384" cy="421005"/>
          </a:xfrm>
          <a:custGeom>
            <a:avLst/>
            <a:gdLst/>
            <a:ahLst/>
            <a:cxnLst/>
            <a:rect l="l" t="t" r="r" b="b"/>
            <a:pathLst>
              <a:path w="32384" h="421004">
                <a:moveTo>
                  <a:pt x="0" y="420624"/>
                </a:moveTo>
                <a:lnTo>
                  <a:pt x="32003" y="420624"/>
                </a:lnTo>
                <a:lnTo>
                  <a:pt x="32003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50595" y="3141979"/>
            <a:ext cx="372110" cy="422275"/>
          </a:xfrm>
          <a:custGeom>
            <a:avLst/>
            <a:gdLst/>
            <a:ahLst/>
            <a:cxnLst/>
            <a:rect l="l" t="t" r="r" b="b"/>
            <a:pathLst>
              <a:path w="372109" h="422275">
                <a:moveTo>
                  <a:pt x="371856" y="0"/>
                </a:moveTo>
                <a:lnTo>
                  <a:pt x="371856" y="422148"/>
                </a:lnTo>
                <a:lnTo>
                  <a:pt x="0" y="422148"/>
                </a:lnTo>
                <a:lnTo>
                  <a:pt x="0" y="0"/>
                </a:lnTo>
                <a:lnTo>
                  <a:pt x="371856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49833" y="3077210"/>
            <a:ext cx="370840" cy="129539"/>
          </a:xfrm>
          <a:custGeom>
            <a:avLst/>
            <a:gdLst/>
            <a:ahLst/>
            <a:cxnLst/>
            <a:rect l="l" t="t" r="r" b="b"/>
            <a:pathLst>
              <a:path w="370840" h="129539">
                <a:moveTo>
                  <a:pt x="370331" y="64769"/>
                </a:moveTo>
                <a:lnTo>
                  <a:pt x="355773" y="39567"/>
                </a:lnTo>
                <a:lnTo>
                  <a:pt x="316077" y="18978"/>
                </a:lnTo>
                <a:lnTo>
                  <a:pt x="257217" y="5092"/>
                </a:lnTo>
                <a:lnTo>
                  <a:pt x="185165" y="0"/>
                </a:lnTo>
                <a:lnTo>
                  <a:pt x="113114" y="5092"/>
                </a:lnTo>
                <a:lnTo>
                  <a:pt x="54254" y="18978"/>
                </a:lnTo>
                <a:lnTo>
                  <a:pt x="14558" y="39567"/>
                </a:lnTo>
                <a:lnTo>
                  <a:pt x="0" y="64769"/>
                </a:lnTo>
                <a:lnTo>
                  <a:pt x="14558" y="89972"/>
                </a:lnTo>
                <a:lnTo>
                  <a:pt x="54254" y="110561"/>
                </a:lnTo>
                <a:lnTo>
                  <a:pt x="113114" y="124447"/>
                </a:lnTo>
                <a:lnTo>
                  <a:pt x="185165" y="129539"/>
                </a:lnTo>
                <a:lnTo>
                  <a:pt x="257217" y="124447"/>
                </a:lnTo>
                <a:lnTo>
                  <a:pt x="316077" y="110561"/>
                </a:lnTo>
                <a:lnTo>
                  <a:pt x="355773" y="89972"/>
                </a:lnTo>
                <a:lnTo>
                  <a:pt x="370331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49833" y="3077210"/>
            <a:ext cx="370840" cy="129539"/>
          </a:xfrm>
          <a:custGeom>
            <a:avLst/>
            <a:gdLst/>
            <a:ahLst/>
            <a:cxnLst/>
            <a:rect l="l" t="t" r="r" b="b"/>
            <a:pathLst>
              <a:path w="370840" h="129539">
                <a:moveTo>
                  <a:pt x="370331" y="64769"/>
                </a:moveTo>
                <a:lnTo>
                  <a:pt x="355773" y="39567"/>
                </a:lnTo>
                <a:lnTo>
                  <a:pt x="316077" y="18978"/>
                </a:lnTo>
                <a:lnTo>
                  <a:pt x="257217" y="5092"/>
                </a:lnTo>
                <a:lnTo>
                  <a:pt x="185165" y="0"/>
                </a:lnTo>
                <a:lnTo>
                  <a:pt x="113114" y="5092"/>
                </a:lnTo>
                <a:lnTo>
                  <a:pt x="54254" y="18978"/>
                </a:lnTo>
                <a:lnTo>
                  <a:pt x="14558" y="39567"/>
                </a:lnTo>
                <a:lnTo>
                  <a:pt x="0" y="64769"/>
                </a:lnTo>
                <a:lnTo>
                  <a:pt x="14558" y="89972"/>
                </a:lnTo>
                <a:lnTo>
                  <a:pt x="54254" y="110561"/>
                </a:lnTo>
                <a:lnTo>
                  <a:pt x="113114" y="124447"/>
                </a:lnTo>
                <a:lnTo>
                  <a:pt x="185165" y="129539"/>
                </a:lnTo>
                <a:lnTo>
                  <a:pt x="257217" y="124447"/>
                </a:lnTo>
                <a:lnTo>
                  <a:pt x="316077" y="110561"/>
                </a:lnTo>
                <a:lnTo>
                  <a:pt x="355773" y="89972"/>
                </a:lnTo>
                <a:lnTo>
                  <a:pt x="370331" y="6476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08151" y="2911855"/>
            <a:ext cx="208788" cy="2316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62204" y="2911855"/>
            <a:ext cx="199644" cy="2316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838692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84326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84631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8849359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852407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8855456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8858504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8861552" y="27960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79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8864600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8869171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8873743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876792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879840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882888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885935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888983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89203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89660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835643" y="27960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40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835643" y="41417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5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8841740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2"/>
                </a:moveTo>
                <a:lnTo>
                  <a:pt x="3048" y="0"/>
                </a:lnTo>
                <a:lnTo>
                  <a:pt x="0" y="3048"/>
                </a:lnTo>
                <a:lnTo>
                  <a:pt x="0" y="24384"/>
                </a:lnTo>
                <a:lnTo>
                  <a:pt x="3048" y="27432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844788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9972"/>
                </a:moveTo>
                <a:lnTo>
                  <a:pt x="3048" y="0"/>
                </a:lnTo>
                <a:lnTo>
                  <a:pt x="0" y="1016"/>
                </a:lnTo>
                <a:lnTo>
                  <a:pt x="0" y="28448"/>
                </a:lnTo>
                <a:lnTo>
                  <a:pt x="3048" y="29972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884411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8448"/>
                </a:moveTo>
                <a:lnTo>
                  <a:pt x="3048" y="1016"/>
                </a:lnTo>
                <a:lnTo>
                  <a:pt x="0" y="0"/>
                </a:lnTo>
                <a:lnTo>
                  <a:pt x="0" y="29972"/>
                </a:lnTo>
                <a:lnTo>
                  <a:pt x="3048" y="2844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887459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4384"/>
                </a:moveTo>
                <a:lnTo>
                  <a:pt x="3048" y="3048"/>
                </a:lnTo>
                <a:lnTo>
                  <a:pt x="0" y="0"/>
                </a:lnTo>
                <a:lnTo>
                  <a:pt x="0" y="27432"/>
                </a:lnTo>
                <a:lnTo>
                  <a:pt x="3048" y="24384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890507" y="4141723"/>
            <a:ext cx="3175" cy="21590"/>
          </a:xfrm>
          <a:custGeom>
            <a:avLst/>
            <a:gdLst/>
            <a:ahLst/>
            <a:cxnLst/>
            <a:rect l="l" t="t" r="r" b="b"/>
            <a:pathLst>
              <a:path w="3175" h="21589">
                <a:moveTo>
                  <a:pt x="3048" y="18287"/>
                </a:moveTo>
                <a:lnTo>
                  <a:pt x="3048" y="3048"/>
                </a:lnTo>
                <a:lnTo>
                  <a:pt x="0" y="0"/>
                </a:lnTo>
                <a:lnTo>
                  <a:pt x="0" y="21336"/>
                </a:lnTo>
                <a:lnTo>
                  <a:pt x="3048" y="182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893556" y="4144771"/>
            <a:ext cx="3175" cy="15240"/>
          </a:xfrm>
          <a:custGeom>
            <a:avLst/>
            <a:gdLst/>
            <a:ahLst/>
            <a:cxnLst/>
            <a:rect l="l" t="t" r="r" b="b"/>
            <a:pathLst>
              <a:path w="3175" h="15239">
                <a:moveTo>
                  <a:pt x="3048" y="7619"/>
                </a:moveTo>
                <a:lnTo>
                  <a:pt x="0" y="0"/>
                </a:lnTo>
                <a:lnTo>
                  <a:pt x="0" y="15239"/>
                </a:lnTo>
                <a:lnTo>
                  <a:pt x="3048" y="761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835643" y="4133341"/>
            <a:ext cx="60960" cy="38100"/>
          </a:xfrm>
          <a:custGeom>
            <a:avLst/>
            <a:gdLst/>
            <a:ahLst/>
            <a:cxnLst/>
            <a:rect l="l" t="t" r="r" b="b"/>
            <a:pathLst>
              <a:path w="60959" h="38100">
                <a:moveTo>
                  <a:pt x="60959" y="19050"/>
                </a:moveTo>
                <a:lnTo>
                  <a:pt x="58563" y="11637"/>
                </a:lnTo>
                <a:lnTo>
                  <a:pt x="52030" y="5581"/>
                </a:lnTo>
                <a:lnTo>
                  <a:pt x="42341" y="1497"/>
                </a:lnTo>
                <a:lnTo>
                  <a:pt x="30479" y="0"/>
                </a:lnTo>
                <a:lnTo>
                  <a:pt x="18618" y="1497"/>
                </a:lnTo>
                <a:lnTo>
                  <a:pt x="8929" y="5581"/>
                </a:lnTo>
                <a:lnTo>
                  <a:pt x="2396" y="11637"/>
                </a:lnTo>
                <a:lnTo>
                  <a:pt x="0" y="19050"/>
                </a:lnTo>
                <a:lnTo>
                  <a:pt x="2396" y="26462"/>
                </a:lnTo>
                <a:lnTo>
                  <a:pt x="8929" y="32518"/>
                </a:lnTo>
                <a:lnTo>
                  <a:pt x="18618" y="36602"/>
                </a:lnTo>
                <a:lnTo>
                  <a:pt x="30479" y="38100"/>
                </a:lnTo>
                <a:lnTo>
                  <a:pt x="42341" y="36602"/>
                </a:lnTo>
                <a:lnTo>
                  <a:pt x="52030" y="32518"/>
                </a:lnTo>
                <a:lnTo>
                  <a:pt x="58563" y="26462"/>
                </a:lnTo>
                <a:lnTo>
                  <a:pt x="60959" y="1905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754871" y="23174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40" h="485139">
                <a:moveTo>
                  <a:pt x="0" y="484632"/>
                </a:moveTo>
                <a:lnTo>
                  <a:pt x="15240" y="484632"/>
                </a:lnTo>
                <a:lnTo>
                  <a:pt x="15240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770111" y="23174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2"/>
                </a:moveTo>
                <a:lnTo>
                  <a:pt x="12192" y="484632"/>
                </a:lnTo>
                <a:lnTo>
                  <a:pt x="12192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7861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879220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79830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8044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80821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81202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81659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882040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88242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882802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83183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883640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884021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884402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884783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85164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85621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86002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86383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86764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887145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87603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887984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88365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88745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89126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89584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889965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890346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890727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89110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891565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891946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892327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892708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893089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893699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94308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9491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9568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96670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754871" y="2317495"/>
            <a:ext cx="219710" cy="486409"/>
          </a:xfrm>
          <a:custGeom>
            <a:avLst/>
            <a:gdLst/>
            <a:ahLst/>
            <a:cxnLst/>
            <a:rect l="l" t="t" r="r" b="b"/>
            <a:pathLst>
              <a:path w="219709" h="486410">
                <a:moveTo>
                  <a:pt x="219455" y="0"/>
                </a:moveTo>
                <a:lnTo>
                  <a:pt x="219455" y="486156"/>
                </a:lnTo>
                <a:lnTo>
                  <a:pt x="0" y="486156"/>
                </a:lnTo>
                <a:lnTo>
                  <a:pt x="0" y="0"/>
                </a:lnTo>
                <a:lnTo>
                  <a:pt x="2194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848092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85266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785571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7858759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7861807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864856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7867904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7870952" y="27960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79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7874000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7878571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7883143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886192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7889240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892288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895335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898383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90143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90600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7845043" y="27960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40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7845043" y="41417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5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851140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1"/>
                </a:moveTo>
                <a:lnTo>
                  <a:pt x="3048" y="0"/>
                </a:lnTo>
                <a:lnTo>
                  <a:pt x="0" y="3048"/>
                </a:lnTo>
                <a:lnTo>
                  <a:pt x="0" y="24383"/>
                </a:lnTo>
                <a:lnTo>
                  <a:pt x="3048" y="2743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7854188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9972"/>
                </a:moveTo>
                <a:lnTo>
                  <a:pt x="3048" y="0"/>
                </a:lnTo>
                <a:lnTo>
                  <a:pt x="0" y="1016"/>
                </a:lnTo>
                <a:lnTo>
                  <a:pt x="0" y="28448"/>
                </a:lnTo>
                <a:lnTo>
                  <a:pt x="3048" y="29972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893811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8448"/>
                </a:moveTo>
                <a:lnTo>
                  <a:pt x="3048" y="1016"/>
                </a:lnTo>
                <a:lnTo>
                  <a:pt x="0" y="0"/>
                </a:lnTo>
                <a:lnTo>
                  <a:pt x="0" y="29972"/>
                </a:lnTo>
                <a:lnTo>
                  <a:pt x="3048" y="2844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896859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4383"/>
                </a:moveTo>
                <a:lnTo>
                  <a:pt x="3048" y="3048"/>
                </a:lnTo>
                <a:lnTo>
                  <a:pt x="0" y="0"/>
                </a:lnTo>
                <a:lnTo>
                  <a:pt x="0" y="27431"/>
                </a:lnTo>
                <a:lnTo>
                  <a:pt x="3048" y="24383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899907" y="4141723"/>
            <a:ext cx="3175" cy="21590"/>
          </a:xfrm>
          <a:custGeom>
            <a:avLst/>
            <a:gdLst/>
            <a:ahLst/>
            <a:cxnLst/>
            <a:rect l="l" t="t" r="r" b="b"/>
            <a:pathLst>
              <a:path w="3175" h="21589">
                <a:moveTo>
                  <a:pt x="3048" y="18287"/>
                </a:moveTo>
                <a:lnTo>
                  <a:pt x="3048" y="3048"/>
                </a:lnTo>
                <a:lnTo>
                  <a:pt x="0" y="0"/>
                </a:lnTo>
                <a:lnTo>
                  <a:pt x="0" y="21335"/>
                </a:lnTo>
                <a:lnTo>
                  <a:pt x="3048" y="182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7902956" y="4144771"/>
            <a:ext cx="3175" cy="15240"/>
          </a:xfrm>
          <a:custGeom>
            <a:avLst/>
            <a:gdLst/>
            <a:ahLst/>
            <a:cxnLst/>
            <a:rect l="l" t="t" r="r" b="b"/>
            <a:pathLst>
              <a:path w="3175" h="15239">
                <a:moveTo>
                  <a:pt x="3048" y="7619"/>
                </a:moveTo>
                <a:lnTo>
                  <a:pt x="0" y="0"/>
                </a:lnTo>
                <a:lnTo>
                  <a:pt x="0" y="15239"/>
                </a:lnTo>
                <a:lnTo>
                  <a:pt x="3048" y="761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7845043" y="4133341"/>
            <a:ext cx="60960" cy="38100"/>
          </a:xfrm>
          <a:custGeom>
            <a:avLst/>
            <a:gdLst/>
            <a:ahLst/>
            <a:cxnLst/>
            <a:rect l="l" t="t" r="r" b="b"/>
            <a:pathLst>
              <a:path w="60959" h="38100">
                <a:moveTo>
                  <a:pt x="60959" y="19050"/>
                </a:moveTo>
                <a:lnTo>
                  <a:pt x="58563" y="11637"/>
                </a:lnTo>
                <a:lnTo>
                  <a:pt x="52030" y="5581"/>
                </a:lnTo>
                <a:lnTo>
                  <a:pt x="42341" y="1497"/>
                </a:lnTo>
                <a:lnTo>
                  <a:pt x="30479" y="0"/>
                </a:lnTo>
                <a:lnTo>
                  <a:pt x="18618" y="1497"/>
                </a:lnTo>
                <a:lnTo>
                  <a:pt x="8929" y="5581"/>
                </a:lnTo>
                <a:lnTo>
                  <a:pt x="2396" y="11637"/>
                </a:lnTo>
                <a:lnTo>
                  <a:pt x="0" y="19050"/>
                </a:lnTo>
                <a:lnTo>
                  <a:pt x="2396" y="26462"/>
                </a:lnTo>
                <a:lnTo>
                  <a:pt x="8929" y="32518"/>
                </a:lnTo>
                <a:lnTo>
                  <a:pt x="18618" y="36602"/>
                </a:lnTo>
                <a:lnTo>
                  <a:pt x="30479" y="38100"/>
                </a:lnTo>
                <a:lnTo>
                  <a:pt x="42341" y="36602"/>
                </a:lnTo>
                <a:lnTo>
                  <a:pt x="52030" y="32518"/>
                </a:lnTo>
                <a:lnTo>
                  <a:pt x="58563" y="26462"/>
                </a:lnTo>
                <a:lnTo>
                  <a:pt x="60959" y="1905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7764271" y="23174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40" h="485139">
                <a:moveTo>
                  <a:pt x="0" y="484631"/>
                </a:moveTo>
                <a:lnTo>
                  <a:pt x="15240" y="484631"/>
                </a:lnTo>
                <a:lnTo>
                  <a:pt x="15240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7779511" y="23174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1"/>
                </a:moveTo>
                <a:lnTo>
                  <a:pt x="12192" y="484631"/>
                </a:lnTo>
                <a:lnTo>
                  <a:pt x="12192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77955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780160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780770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78138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781761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82142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782599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782980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78336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783742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784123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784580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784961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785342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785723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786104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786561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786942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787323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787704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788085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788543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788924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89305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89685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90066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90524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790905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791286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91667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9204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92505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92886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93267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93648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94029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94639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95248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79585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9662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97610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764271" y="2317495"/>
            <a:ext cx="219710" cy="486409"/>
          </a:xfrm>
          <a:custGeom>
            <a:avLst/>
            <a:gdLst/>
            <a:ahLst/>
            <a:cxnLst/>
            <a:rect l="l" t="t" r="r" b="b"/>
            <a:pathLst>
              <a:path w="219709" h="486410">
                <a:moveTo>
                  <a:pt x="219455" y="0"/>
                </a:moveTo>
                <a:lnTo>
                  <a:pt x="219455" y="486155"/>
                </a:lnTo>
                <a:lnTo>
                  <a:pt x="0" y="486155"/>
                </a:lnTo>
                <a:lnTo>
                  <a:pt x="0" y="0"/>
                </a:lnTo>
                <a:lnTo>
                  <a:pt x="2194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390892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739546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39851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7401559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7404607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7407656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7410704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7413752" y="27960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79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7416800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7421371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7425943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7428992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7432040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435088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7438135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7441183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744423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44880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7387843" y="27960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40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7387843" y="41417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5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393940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1"/>
                </a:moveTo>
                <a:lnTo>
                  <a:pt x="3048" y="0"/>
                </a:lnTo>
                <a:lnTo>
                  <a:pt x="0" y="3048"/>
                </a:lnTo>
                <a:lnTo>
                  <a:pt x="0" y="24383"/>
                </a:lnTo>
                <a:lnTo>
                  <a:pt x="3048" y="2743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7396988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9972"/>
                </a:moveTo>
                <a:lnTo>
                  <a:pt x="3048" y="0"/>
                </a:lnTo>
                <a:lnTo>
                  <a:pt x="0" y="1016"/>
                </a:lnTo>
                <a:lnTo>
                  <a:pt x="0" y="28448"/>
                </a:lnTo>
                <a:lnTo>
                  <a:pt x="3048" y="29972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436611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8448"/>
                </a:moveTo>
                <a:lnTo>
                  <a:pt x="3048" y="1016"/>
                </a:lnTo>
                <a:lnTo>
                  <a:pt x="0" y="0"/>
                </a:lnTo>
                <a:lnTo>
                  <a:pt x="0" y="29972"/>
                </a:lnTo>
                <a:lnTo>
                  <a:pt x="3048" y="2844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439659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4383"/>
                </a:moveTo>
                <a:lnTo>
                  <a:pt x="3048" y="3048"/>
                </a:lnTo>
                <a:lnTo>
                  <a:pt x="0" y="0"/>
                </a:lnTo>
                <a:lnTo>
                  <a:pt x="0" y="27431"/>
                </a:lnTo>
                <a:lnTo>
                  <a:pt x="3048" y="24383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442707" y="4141723"/>
            <a:ext cx="3175" cy="21590"/>
          </a:xfrm>
          <a:custGeom>
            <a:avLst/>
            <a:gdLst/>
            <a:ahLst/>
            <a:cxnLst/>
            <a:rect l="l" t="t" r="r" b="b"/>
            <a:pathLst>
              <a:path w="3175" h="21589">
                <a:moveTo>
                  <a:pt x="3048" y="18287"/>
                </a:moveTo>
                <a:lnTo>
                  <a:pt x="3048" y="3048"/>
                </a:lnTo>
                <a:lnTo>
                  <a:pt x="0" y="0"/>
                </a:lnTo>
                <a:lnTo>
                  <a:pt x="0" y="21335"/>
                </a:lnTo>
                <a:lnTo>
                  <a:pt x="3048" y="182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445756" y="4144771"/>
            <a:ext cx="3175" cy="15240"/>
          </a:xfrm>
          <a:custGeom>
            <a:avLst/>
            <a:gdLst/>
            <a:ahLst/>
            <a:cxnLst/>
            <a:rect l="l" t="t" r="r" b="b"/>
            <a:pathLst>
              <a:path w="3175" h="15239">
                <a:moveTo>
                  <a:pt x="3048" y="7619"/>
                </a:moveTo>
                <a:lnTo>
                  <a:pt x="0" y="0"/>
                </a:lnTo>
                <a:lnTo>
                  <a:pt x="0" y="15239"/>
                </a:lnTo>
                <a:lnTo>
                  <a:pt x="3048" y="761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387843" y="4133341"/>
            <a:ext cx="60960" cy="38100"/>
          </a:xfrm>
          <a:custGeom>
            <a:avLst/>
            <a:gdLst/>
            <a:ahLst/>
            <a:cxnLst/>
            <a:rect l="l" t="t" r="r" b="b"/>
            <a:pathLst>
              <a:path w="60959" h="38100">
                <a:moveTo>
                  <a:pt x="60959" y="19050"/>
                </a:moveTo>
                <a:lnTo>
                  <a:pt x="58563" y="11637"/>
                </a:lnTo>
                <a:lnTo>
                  <a:pt x="52030" y="5581"/>
                </a:lnTo>
                <a:lnTo>
                  <a:pt x="42341" y="1497"/>
                </a:lnTo>
                <a:lnTo>
                  <a:pt x="30479" y="0"/>
                </a:lnTo>
                <a:lnTo>
                  <a:pt x="18618" y="1497"/>
                </a:lnTo>
                <a:lnTo>
                  <a:pt x="8929" y="5581"/>
                </a:lnTo>
                <a:lnTo>
                  <a:pt x="2396" y="11637"/>
                </a:lnTo>
                <a:lnTo>
                  <a:pt x="0" y="19050"/>
                </a:lnTo>
                <a:lnTo>
                  <a:pt x="2396" y="26462"/>
                </a:lnTo>
                <a:lnTo>
                  <a:pt x="8929" y="32518"/>
                </a:lnTo>
                <a:lnTo>
                  <a:pt x="18618" y="36602"/>
                </a:lnTo>
                <a:lnTo>
                  <a:pt x="30479" y="38100"/>
                </a:lnTo>
                <a:lnTo>
                  <a:pt x="42341" y="36602"/>
                </a:lnTo>
                <a:lnTo>
                  <a:pt x="52030" y="32518"/>
                </a:lnTo>
                <a:lnTo>
                  <a:pt x="58563" y="26462"/>
                </a:lnTo>
                <a:lnTo>
                  <a:pt x="60959" y="1905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7307071" y="23174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40" h="485139">
                <a:moveTo>
                  <a:pt x="0" y="484631"/>
                </a:moveTo>
                <a:lnTo>
                  <a:pt x="15240" y="484631"/>
                </a:lnTo>
                <a:lnTo>
                  <a:pt x="15240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322311" y="23174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1"/>
                </a:moveTo>
                <a:lnTo>
                  <a:pt x="12192" y="484631"/>
                </a:lnTo>
                <a:lnTo>
                  <a:pt x="12192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3383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34440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35050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3566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36041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36422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36879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37260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73764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738022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738403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738860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739241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739622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740003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40384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40841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741222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41603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41984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42365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742823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743204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743585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743965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744346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744804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745185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745566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745947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74632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746785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747166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747547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747928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748309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748919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749528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75013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75090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751890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7307071" y="2317495"/>
            <a:ext cx="219710" cy="486409"/>
          </a:xfrm>
          <a:custGeom>
            <a:avLst/>
            <a:gdLst/>
            <a:ahLst/>
            <a:cxnLst/>
            <a:rect l="l" t="t" r="r" b="b"/>
            <a:pathLst>
              <a:path w="219709" h="486410">
                <a:moveTo>
                  <a:pt x="219455" y="0"/>
                </a:moveTo>
                <a:lnTo>
                  <a:pt x="219455" y="486155"/>
                </a:lnTo>
                <a:lnTo>
                  <a:pt x="0" y="486155"/>
                </a:lnTo>
                <a:lnTo>
                  <a:pt x="0" y="0"/>
                </a:lnTo>
                <a:lnTo>
                  <a:pt x="2194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857492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86206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86511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868159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871207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874256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877304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880352" y="27960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79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883400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887971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892543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895592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898640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901688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904735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907783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91083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91540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854443" y="27960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40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854443" y="41417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5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860540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1"/>
                </a:moveTo>
                <a:lnTo>
                  <a:pt x="3048" y="0"/>
                </a:lnTo>
                <a:lnTo>
                  <a:pt x="0" y="3048"/>
                </a:lnTo>
                <a:lnTo>
                  <a:pt x="0" y="24383"/>
                </a:lnTo>
                <a:lnTo>
                  <a:pt x="3048" y="2743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863588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9972"/>
                </a:moveTo>
                <a:lnTo>
                  <a:pt x="3048" y="0"/>
                </a:lnTo>
                <a:lnTo>
                  <a:pt x="0" y="1016"/>
                </a:lnTo>
                <a:lnTo>
                  <a:pt x="0" y="28448"/>
                </a:lnTo>
                <a:lnTo>
                  <a:pt x="3048" y="29972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903211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8448"/>
                </a:moveTo>
                <a:lnTo>
                  <a:pt x="3048" y="1016"/>
                </a:lnTo>
                <a:lnTo>
                  <a:pt x="0" y="0"/>
                </a:lnTo>
                <a:lnTo>
                  <a:pt x="0" y="29972"/>
                </a:lnTo>
                <a:lnTo>
                  <a:pt x="3048" y="2844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906259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4383"/>
                </a:moveTo>
                <a:lnTo>
                  <a:pt x="3048" y="3048"/>
                </a:lnTo>
                <a:lnTo>
                  <a:pt x="0" y="0"/>
                </a:lnTo>
                <a:lnTo>
                  <a:pt x="0" y="27431"/>
                </a:lnTo>
                <a:lnTo>
                  <a:pt x="3048" y="24383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909307" y="4141723"/>
            <a:ext cx="3175" cy="21590"/>
          </a:xfrm>
          <a:custGeom>
            <a:avLst/>
            <a:gdLst/>
            <a:ahLst/>
            <a:cxnLst/>
            <a:rect l="l" t="t" r="r" b="b"/>
            <a:pathLst>
              <a:path w="3175" h="21589">
                <a:moveTo>
                  <a:pt x="3048" y="18287"/>
                </a:moveTo>
                <a:lnTo>
                  <a:pt x="3048" y="3048"/>
                </a:lnTo>
                <a:lnTo>
                  <a:pt x="0" y="0"/>
                </a:lnTo>
                <a:lnTo>
                  <a:pt x="0" y="21335"/>
                </a:lnTo>
                <a:lnTo>
                  <a:pt x="3048" y="182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912356" y="4144771"/>
            <a:ext cx="3175" cy="15240"/>
          </a:xfrm>
          <a:custGeom>
            <a:avLst/>
            <a:gdLst/>
            <a:ahLst/>
            <a:cxnLst/>
            <a:rect l="l" t="t" r="r" b="b"/>
            <a:pathLst>
              <a:path w="3175" h="15239">
                <a:moveTo>
                  <a:pt x="3048" y="7619"/>
                </a:moveTo>
                <a:lnTo>
                  <a:pt x="0" y="0"/>
                </a:lnTo>
                <a:lnTo>
                  <a:pt x="0" y="15239"/>
                </a:lnTo>
                <a:lnTo>
                  <a:pt x="3048" y="761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854443" y="4133341"/>
            <a:ext cx="60960" cy="38100"/>
          </a:xfrm>
          <a:custGeom>
            <a:avLst/>
            <a:gdLst/>
            <a:ahLst/>
            <a:cxnLst/>
            <a:rect l="l" t="t" r="r" b="b"/>
            <a:pathLst>
              <a:path w="60959" h="38100">
                <a:moveTo>
                  <a:pt x="60959" y="19050"/>
                </a:moveTo>
                <a:lnTo>
                  <a:pt x="58563" y="11637"/>
                </a:lnTo>
                <a:lnTo>
                  <a:pt x="52030" y="5581"/>
                </a:lnTo>
                <a:lnTo>
                  <a:pt x="42341" y="1497"/>
                </a:lnTo>
                <a:lnTo>
                  <a:pt x="30479" y="0"/>
                </a:lnTo>
                <a:lnTo>
                  <a:pt x="18618" y="1497"/>
                </a:lnTo>
                <a:lnTo>
                  <a:pt x="8929" y="5581"/>
                </a:lnTo>
                <a:lnTo>
                  <a:pt x="2396" y="11637"/>
                </a:lnTo>
                <a:lnTo>
                  <a:pt x="0" y="19050"/>
                </a:lnTo>
                <a:lnTo>
                  <a:pt x="2396" y="26462"/>
                </a:lnTo>
                <a:lnTo>
                  <a:pt x="8929" y="32518"/>
                </a:lnTo>
                <a:lnTo>
                  <a:pt x="18618" y="36602"/>
                </a:lnTo>
                <a:lnTo>
                  <a:pt x="30479" y="38100"/>
                </a:lnTo>
                <a:lnTo>
                  <a:pt x="42341" y="36602"/>
                </a:lnTo>
                <a:lnTo>
                  <a:pt x="52030" y="32518"/>
                </a:lnTo>
                <a:lnTo>
                  <a:pt x="58563" y="26462"/>
                </a:lnTo>
                <a:lnTo>
                  <a:pt x="60959" y="1905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773671" y="23174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40" h="485139">
                <a:moveTo>
                  <a:pt x="0" y="484631"/>
                </a:moveTo>
                <a:lnTo>
                  <a:pt x="15240" y="484631"/>
                </a:lnTo>
                <a:lnTo>
                  <a:pt x="15240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788911" y="23174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1"/>
                </a:moveTo>
                <a:lnTo>
                  <a:pt x="12192" y="484631"/>
                </a:lnTo>
                <a:lnTo>
                  <a:pt x="12192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8049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81100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81710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8232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682701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83082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83539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83920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8430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84682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85063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85520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85901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86282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86663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87044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87501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87882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88263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88644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89025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89483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89864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90245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90625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91006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91464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91845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92226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92607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9298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93445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93826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94207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94588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94969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95579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96188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9679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9756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98550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773671" y="2317495"/>
            <a:ext cx="219710" cy="486409"/>
          </a:xfrm>
          <a:custGeom>
            <a:avLst/>
            <a:gdLst/>
            <a:ahLst/>
            <a:cxnLst/>
            <a:rect l="l" t="t" r="r" b="b"/>
            <a:pathLst>
              <a:path w="219709" h="486410">
                <a:moveTo>
                  <a:pt x="219455" y="0"/>
                </a:moveTo>
                <a:lnTo>
                  <a:pt x="219455" y="486155"/>
                </a:lnTo>
                <a:lnTo>
                  <a:pt x="0" y="486155"/>
                </a:lnTo>
                <a:lnTo>
                  <a:pt x="0" y="0"/>
                </a:lnTo>
                <a:lnTo>
                  <a:pt x="2194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8381492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838606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838911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8392159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8395207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8398256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8401304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8404352" y="27960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79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8407400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8411971" y="2796032"/>
            <a:ext cx="0" cy="1376680"/>
          </a:xfrm>
          <a:custGeom>
            <a:avLst/>
            <a:gdLst/>
            <a:ahLst/>
            <a:cxnLst/>
            <a:rect l="l" t="t" r="r" b="b"/>
            <a:pathLst>
              <a:path h="1376679">
                <a:moveTo>
                  <a:pt x="0" y="0"/>
                </a:moveTo>
                <a:lnTo>
                  <a:pt x="0" y="137617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8416543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409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8419592" y="27960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028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8422640" y="2796032"/>
            <a:ext cx="0" cy="1374775"/>
          </a:xfrm>
          <a:custGeom>
            <a:avLst/>
            <a:gdLst/>
            <a:ahLst/>
            <a:cxnLst/>
            <a:rect l="l" t="t" r="r" b="b"/>
            <a:pathLst>
              <a:path h="1374775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8425688" y="2796032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4">
                <a:moveTo>
                  <a:pt x="0" y="0"/>
                </a:moveTo>
                <a:lnTo>
                  <a:pt x="0" y="1373123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8428735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8431783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8434831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8439404" y="27960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8378443" y="27960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40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8378443" y="41417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5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8384540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1"/>
                </a:moveTo>
                <a:lnTo>
                  <a:pt x="3048" y="0"/>
                </a:lnTo>
                <a:lnTo>
                  <a:pt x="0" y="3048"/>
                </a:lnTo>
                <a:lnTo>
                  <a:pt x="0" y="24383"/>
                </a:lnTo>
                <a:lnTo>
                  <a:pt x="3048" y="2743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8387588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9972"/>
                </a:moveTo>
                <a:lnTo>
                  <a:pt x="3048" y="0"/>
                </a:lnTo>
                <a:lnTo>
                  <a:pt x="0" y="1016"/>
                </a:lnTo>
                <a:lnTo>
                  <a:pt x="0" y="28448"/>
                </a:lnTo>
                <a:lnTo>
                  <a:pt x="3048" y="29972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8427211" y="4137659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48" y="28448"/>
                </a:moveTo>
                <a:lnTo>
                  <a:pt x="3048" y="1016"/>
                </a:lnTo>
                <a:lnTo>
                  <a:pt x="0" y="0"/>
                </a:lnTo>
                <a:lnTo>
                  <a:pt x="0" y="29972"/>
                </a:lnTo>
                <a:lnTo>
                  <a:pt x="3048" y="2844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8430259" y="41386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4383"/>
                </a:moveTo>
                <a:lnTo>
                  <a:pt x="3048" y="3048"/>
                </a:lnTo>
                <a:lnTo>
                  <a:pt x="0" y="0"/>
                </a:lnTo>
                <a:lnTo>
                  <a:pt x="0" y="27431"/>
                </a:lnTo>
                <a:lnTo>
                  <a:pt x="3048" y="24383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8433307" y="4141723"/>
            <a:ext cx="3175" cy="21590"/>
          </a:xfrm>
          <a:custGeom>
            <a:avLst/>
            <a:gdLst/>
            <a:ahLst/>
            <a:cxnLst/>
            <a:rect l="l" t="t" r="r" b="b"/>
            <a:pathLst>
              <a:path w="3175" h="21589">
                <a:moveTo>
                  <a:pt x="3048" y="18287"/>
                </a:moveTo>
                <a:lnTo>
                  <a:pt x="3048" y="3048"/>
                </a:lnTo>
                <a:lnTo>
                  <a:pt x="0" y="0"/>
                </a:lnTo>
                <a:lnTo>
                  <a:pt x="0" y="21335"/>
                </a:lnTo>
                <a:lnTo>
                  <a:pt x="3048" y="182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8436356" y="4144771"/>
            <a:ext cx="3175" cy="15240"/>
          </a:xfrm>
          <a:custGeom>
            <a:avLst/>
            <a:gdLst/>
            <a:ahLst/>
            <a:cxnLst/>
            <a:rect l="l" t="t" r="r" b="b"/>
            <a:pathLst>
              <a:path w="3175" h="15239">
                <a:moveTo>
                  <a:pt x="3048" y="7619"/>
                </a:moveTo>
                <a:lnTo>
                  <a:pt x="0" y="0"/>
                </a:lnTo>
                <a:lnTo>
                  <a:pt x="0" y="15239"/>
                </a:lnTo>
                <a:lnTo>
                  <a:pt x="3048" y="761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8378443" y="4133341"/>
            <a:ext cx="60960" cy="38100"/>
          </a:xfrm>
          <a:custGeom>
            <a:avLst/>
            <a:gdLst/>
            <a:ahLst/>
            <a:cxnLst/>
            <a:rect l="l" t="t" r="r" b="b"/>
            <a:pathLst>
              <a:path w="60959" h="38100">
                <a:moveTo>
                  <a:pt x="60959" y="19050"/>
                </a:moveTo>
                <a:lnTo>
                  <a:pt x="58563" y="11637"/>
                </a:lnTo>
                <a:lnTo>
                  <a:pt x="52030" y="5581"/>
                </a:lnTo>
                <a:lnTo>
                  <a:pt x="42341" y="1497"/>
                </a:lnTo>
                <a:lnTo>
                  <a:pt x="30479" y="0"/>
                </a:lnTo>
                <a:lnTo>
                  <a:pt x="18618" y="1497"/>
                </a:lnTo>
                <a:lnTo>
                  <a:pt x="8929" y="5581"/>
                </a:lnTo>
                <a:lnTo>
                  <a:pt x="2396" y="11637"/>
                </a:lnTo>
                <a:lnTo>
                  <a:pt x="0" y="19050"/>
                </a:lnTo>
                <a:lnTo>
                  <a:pt x="2396" y="26462"/>
                </a:lnTo>
                <a:lnTo>
                  <a:pt x="8929" y="32518"/>
                </a:lnTo>
                <a:lnTo>
                  <a:pt x="18618" y="36602"/>
                </a:lnTo>
                <a:lnTo>
                  <a:pt x="30479" y="38100"/>
                </a:lnTo>
                <a:lnTo>
                  <a:pt x="42341" y="36602"/>
                </a:lnTo>
                <a:lnTo>
                  <a:pt x="52030" y="32518"/>
                </a:lnTo>
                <a:lnTo>
                  <a:pt x="58563" y="26462"/>
                </a:lnTo>
                <a:lnTo>
                  <a:pt x="60959" y="1905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8299195" y="23174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40" h="485139">
                <a:moveTo>
                  <a:pt x="0" y="484631"/>
                </a:moveTo>
                <a:lnTo>
                  <a:pt x="15240" y="484631"/>
                </a:lnTo>
                <a:lnTo>
                  <a:pt x="15240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8314435" y="23174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1"/>
                </a:moveTo>
                <a:lnTo>
                  <a:pt x="12192" y="484631"/>
                </a:lnTo>
                <a:lnTo>
                  <a:pt x="12192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833043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833653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834263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834872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835253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835634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836015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836396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4572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836777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837158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837615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837996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838377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8387588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839139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839596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839978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840359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840740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841120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8415019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841883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84234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842721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843102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843483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843864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844321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844702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845083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845464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845845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8462264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8466073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847064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8474456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8479790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8485885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8491981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8499602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8509507" y="23174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8299195" y="2317495"/>
            <a:ext cx="218440" cy="486409"/>
          </a:xfrm>
          <a:custGeom>
            <a:avLst/>
            <a:gdLst/>
            <a:ahLst/>
            <a:cxnLst/>
            <a:rect l="l" t="t" r="r" b="b"/>
            <a:pathLst>
              <a:path w="218440" h="486410">
                <a:moveTo>
                  <a:pt x="217931" y="0"/>
                </a:moveTo>
                <a:lnTo>
                  <a:pt x="217931" y="486156"/>
                </a:lnTo>
                <a:lnTo>
                  <a:pt x="0" y="486156"/>
                </a:lnTo>
                <a:lnTo>
                  <a:pt x="0" y="0"/>
                </a:lnTo>
                <a:lnTo>
                  <a:pt x="2179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243075" y="3955796"/>
            <a:ext cx="1228725" cy="995680"/>
          </a:xfrm>
          <a:custGeom>
            <a:avLst/>
            <a:gdLst/>
            <a:ahLst/>
            <a:cxnLst/>
            <a:rect l="l" t="t" r="r" b="b"/>
            <a:pathLst>
              <a:path w="1228725" h="995679">
                <a:moveTo>
                  <a:pt x="1228344" y="0"/>
                </a:moveTo>
                <a:lnTo>
                  <a:pt x="1228344" y="995172"/>
                </a:lnTo>
                <a:lnTo>
                  <a:pt x="0" y="995172"/>
                </a:lnTo>
                <a:lnTo>
                  <a:pt x="0" y="0"/>
                </a:lnTo>
                <a:lnTo>
                  <a:pt x="1228344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243075" y="3955796"/>
            <a:ext cx="1228725" cy="995680"/>
          </a:xfrm>
          <a:custGeom>
            <a:avLst/>
            <a:gdLst/>
            <a:ahLst/>
            <a:cxnLst/>
            <a:rect l="l" t="t" r="r" b="b"/>
            <a:pathLst>
              <a:path w="1228725" h="995679">
                <a:moveTo>
                  <a:pt x="1228344" y="0"/>
                </a:moveTo>
                <a:lnTo>
                  <a:pt x="1228344" y="995172"/>
                </a:lnTo>
                <a:lnTo>
                  <a:pt x="0" y="995172"/>
                </a:lnTo>
                <a:lnTo>
                  <a:pt x="0" y="0"/>
                </a:lnTo>
                <a:lnTo>
                  <a:pt x="122834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447291" y="4144771"/>
            <a:ext cx="820419" cy="649605"/>
          </a:xfrm>
          <a:custGeom>
            <a:avLst/>
            <a:gdLst/>
            <a:ahLst/>
            <a:cxnLst/>
            <a:rect l="l" t="t" r="r" b="b"/>
            <a:pathLst>
              <a:path w="820419" h="649604">
                <a:moveTo>
                  <a:pt x="819912" y="0"/>
                </a:moveTo>
                <a:lnTo>
                  <a:pt x="819912" y="649224"/>
                </a:lnTo>
                <a:lnTo>
                  <a:pt x="0" y="649224"/>
                </a:lnTo>
                <a:lnTo>
                  <a:pt x="0" y="0"/>
                </a:lnTo>
                <a:lnTo>
                  <a:pt x="81991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802127" y="5165852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50291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4297171" y="4330700"/>
            <a:ext cx="262255" cy="835660"/>
          </a:xfrm>
          <a:custGeom>
            <a:avLst/>
            <a:gdLst/>
            <a:ahLst/>
            <a:cxnLst/>
            <a:rect l="l" t="t" r="r" b="b"/>
            <a:pathLst>
              <a:path w="262254" h="835660">
                <a:moveTo>
                  <a:pt x="0" y="835151"/>
                </a:moveTo>
                <a:lnTo>
                  <a:pt x="262127" y="835151"/>
                </a:lnTo>
                <a:lnTo>
                  <a:pt x="262127" y="0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370579" y="4981447"/>
            <a:ext cx="879475" cy="411480"/>
          </a:xfrm>
          <a:custGeom>
            <a:avLst/>
            <a:gdLst/>
            <a:ahLst/>
            <a:cxnLst/>
            <a:rect l="l" t="t" r="r" b="b"/>
            <a:pathLst>
              <a:path w="879475" h="411479">
                <a:moveTo>
                  <a:pt x="879348" y="0"/>
                </a:moveTo>
                <a:lnTo>
                  <a:pt x="879348" y="411479"/>
                </a:lnTo>
                <a:lnTo>
                  <a:pt x="0" y="411479"/>
                </a:lnTo>
                <a:lnTo>
                  <a:pt x="0" y="0"/>
                </a:lnTo>
                <a:lnTo>
                  <a:pt x="879348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3370579" y="4981447"/>
            <a:ext cx="879475" cy="411480"/>
          </a:xfrm>
          <a:custGeom>
            <a:avLst/>
            <a:gdLst/>
            <a:ahLst/>
            <a:cxnLst/>
            <a:rect l="l" t="t" r="r" b="b"/>
            <a:pathLst>
              <a:path w="879475" h="411479">
                <a:moveTo>
                  <a:pt x="879348" y="0"/>
                </a:moveTo>
                <a:lnTo>
                  <a:pt x="879348" y="411479"/>
                </a:lnTo>
                <a:lnTo>
                  <a:pt x="0" y="411479"/>
                </a:lnTo>
                <a:lnTo>
                  <a:pt x="0" y="0"/>
                </a:lnTo>
                <a:lnTo>
                  <a:pt x="879348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912367" y="4963159"/>
            <a:ext cx="1889760" cy="350520"/>
          </a:xfrm>
          <a:custGeom>
            <a:avLst/>
            <a:gdLst/>
            <a:ahLst/>
            <a:cxnLst/>
            <a:rect l="l" t="t" r="r" b="b"/>
            <a:pathLst>
              <a:path w="1889760" h="350520">
                <a:moveTo>
                  <a:pt x="1889759" y="0"/>
                </a:moveTo>
                <a:lnTo>
                  <a:pt x="1889759" y="350520"/>
                </a:lnTo>
                <a:lnTo>
                  <a:pt x="0" y="350520"/>
                </a:lnTo>
                <a:lnTo>
                  <a:pt x="0" y="0"/>
                </a:lnTo>
                <a:lnTo>
                  <a:pt x="1889759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912367" y="4963159"/>
            <a:ext cx="1889760" cy="350520"/>
          </a:xfrm>
          <a:custGeom>
            <a:avLst/>
            <a:gdLst/>
            <a:ahLst/>
            <a:cxnLst/>
            <a:rect l="l" t="t" r="r" b="b"/>
            <a:pathLst>
              <a:path w="1889760" h="350520">
                <a:moveTo>
                  <a:pt x="1889759" y="0"/>
                </a:moveTo>
                <a:lnTo>
                  <a:pt x="1889759" y="350520"/>
                </a:lnTo>
                <a:lnTo>
                  <a:pt x="0" y="350520"/>
                </a:lnTo>
                <a:lnTo>
                  <a:pt x="0" y="0"/>
                </a:lnTo>
                <a:lnTo>
                  <a:pt x="1889759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4469765"/>
          </a:xfrm>
          <a:custGeom>
            <a:avLst/>
            <a:gdLst/>
            <a:ahLst/>
            <a:cxnLst/>
            <a:rect l="l" t="t" r="r" b="b"/>
            <a:pathLst>
              <a:path w="338454" h="4469765">
                <a:moveTo>
                  <a:pt x="0" y="4469383"/>
                </a:moveTo>
                <a:lnTo>
                  <a:pt x="338327" y="4469383"/>
                </a:lnTo>
                <a:lnTo>
                  <a:pt x="338327" y="0"/>
                </a:lnTo>
                <a:lnTo>
                  <a:pt x="0" y="0"/>
                </a:lnTo>
                <a:lnTo>
                  <a:pt x="0" y="4469383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4643" y="4652264"/>
            <a:ext cx="338455" cy="12700"/>
          </a:xfrm>
          <a:custGeom>
            <a:avLst/>
            <a:gdLst/>
            <a:ahLst/>
            <a:cxnLst/>
            <a:rect l="l" t="t" r="r" b="b"/>
            <a:pathLst>
              <a:path w="338454" h="12700">
                <a:moveTo>
                  <a:pt x="0" y="12191"/>
                </a:moveTo>
                <a:lnTo>
                  <a:pt x="338327" y="12191"/>
                </a:lnTo>
                <a:lnTo>
                  <a:pt x="33832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4643" y="5830315"/>
            <a:ext cx="338455" cy="508000"/>
          </a:xfrm>
          <a:custGeom>
            <a:avLst/>
            <a:gdLst/>
            <a:ahLst/>
            <a:cxnLst/>
            <a:rect l="l" t="t" r="r" b="b"/>
            <a:pathLst>
              <a:path w="338454" h="508000">
                <a:moveTo>
                  <a:pt x="0" y="507492"/>
                </a:moveTo>
                <a:lnTo>
                  <a:pt x="338327" y="507492"/>
                </a:lnTo>
                <a:lnTo>
                  <a:pt x="338327" y="0"/>
                </a:lnTo>
                <a:lnTo>
                  <a:pt x="0" y="0"/>
                </a:lnTo>
                <a:lnTo>
                  <a:pt x="0" y="507492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16316" y="0"/>
            <a:ext cx="338455" cy="4469765"/>
          </a:xfrm>
          <a:custGeom>
            <a:avLst/>
            <a:gdLst/>
            <a:ahLst/>
            <a:cxnLst/>
            <a:rect l="l" t="t" r="r" b="b"/>
            <a:pathLst>
              <a:path w="338454" h="4469765">
                <a:moveTo>
                  <a:pt x="0" y="4469383"/>
                </a:moveTo>
                <a:lnTo>
                  <a:pt x="338327" y="4469383"/>
                </a:lnTo>
                <a:lnTo>
                  <a:pt x="338327" y="0"/>
                </a:lnTo>
                <a:lnTo>
                  <a:pt x="0" y="0"/>
                </a:lnTo>
                <a:lnTo>
                  <a:pt x="0" y="4469383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16316" y="4652264"/>
            <a:ext cx="338455" cy="12700"/>
          </a:xfrm>
          <a:custGeom>
            <a:avLst/>
            <a:gdLst/>
            <a:ahLst/>
            <a:cxnLst/>
            <a:rect l="l" t="t" r="r" b="b"/>
            <a:pathLst>
              <a:path w="338454" h="12700">
                <a:moveTo>
                  <a:pt x="0" y="12191"/>
                </a:moveTo>
                <a:lnTo>
                  <a:pt x="338327" y="12191"/>
                </a:lnTo>
                <a:lnTo>
                  <a:pt x="33832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16316" y="5830315"/>
            <a:ext cx="338455" cy="253365"/>
          </a:xfrm>
          <a:custGeom>
            <a:avLst/>
            <a:gdLst/>
            <a:ahLst/>
            <a:cxnLst/>
            <a:rect l="l" t="t" r="r" b="b"/>
            <a:pathLst>
              <a:path w="338454" h="253364">
                <a:moveTo>
                  <a:pt x="0" y="252984"/>
                </a:moveTo>
                <a:lnTo>
                  <a:pt x="338327" y="252984"/>
                </a:lnTo>
                <a:lnTo>
                  <a:pt x="33832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77988" y="0"/>
            <a:ext cx="338455" cy="4469765"/>
          </a:xfrm>
          <a:custGeom>
            <a:avLst/>
            <a:gdLst/>
            <a:ahLst/>
            <a:cxnLst/>
            <a:rect l="l" t="t" r="r" b="b"/>
            <a:pathLst>
              <a:path w="338454" h="4469765">
                <a:moveTo>
                  <a:pt x="0" y="4469383"/>
                </a:moveTo>
                <a:lnTo>
                  <a:pt x="338327" y="4469383"/>
                </a:lnTo>
                <a:lnTo>
                  <a:pt x="338327" y="0"/>
                </a:lnTo>
                <a:lnTo>
                  <a:pt x="0" y="0"/>
                </a:lnTo>
                <a:lnTo>
                  <a:pt x="0" y="4469383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7988" y="4652264"/>
            <a:ext cx="338455" cy="12700"/>
          </a:xfrm>
          <a:custGeom>
            <a:avLst/>
            <a:gdLst/>
            <a:ahLst/>
            <a:cxnLst/>
            <a:rect l="l" t="t" r="r" b="b"/>
            <a:pathLst>
              <a:path w="338454" h="12700">
                <a:moveTo>
                  <a:pt x="0" y="12191"/>
                </a:moveTo>
                <a:lnTo>
                  <a:pt x="338327" y="12191"/>
                </a:lnTo>
                <a:lnTo>
                  <a:pt x="33832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90535" y="5575808"/>
            <a:ext cx="187960" cy="254635"/>
          </a:xfrm>
          <a:custGeom>
            <a:avLst/>
            <a:gdLst/>
            <a:ahLst/>
            <a:cxnLst/>
            <a:rect l="l" t="t" r="r" b="b"/>
            <a:pathLst>
              <a:path w="187959" h="254635">
                <a:moveTo>
                  <a:pt x="0" y="254508"/>
                </a:moveTo>
                <a:lnTo>
                  <a:pt x="187452" y="254508"/>
                </a:lnTo>
                <a:lnTo>
                  <a:pt x="18745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78728" y="5575808"/>
            <a:ext cx="417830" cy="254635"/>
          </a:xfrm>
          <a:custGeom>
            <a:avLst/>
            <a:gdLst/>
            <a:ahLst/>
            <a:cxnLst/>
            <a:rect l="l" t="t" r="r" b="b"/>
            <a:pathLst>
              <a:path w="417829" h="254635">
                <a:moveTo>
                  <a:pt x="0" y="254508"/>
                </a:moveTo>
                <a:lnTo>
                  <a:pt x="417575" y="254508"/>
                </a:lnTo>
                <a:lnTo>
                  <a:pt x="4175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11928" y="5575808"/>
            <a:ext cx="163195" cy="254635"/>
          </a:xfrm>
          <a:custGeom>
            <a:avLst/>
            <a:gdLst/>
            <a:ahLst/>
            <a:cxnLst/>
            <a:rect l="l" t="t" r="r" b="b"/>
            <a:pathLst>
              <a:path w="163195" h="254635">
                <a:moveTo>
                  <a:pt x="0" y="254508"/>
                </a:moveTo>
                <a:lnTo>
                  <a:pt x="163067" y="254508"/>
                </a:lnTo>
                <a:lnTo>
                  <a:pt x="16306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5575808"/>
            <a:ext cx="4108450" cy="254635"/>
          </a:xfrm>
          <a:custGeom>
            <a:avLst/>
            <a:gdLst/>
            <a:ahLst/>
            <a:cxnLst/>
            <a:rect l="l" t="t" r="r" b="b"/>
            <a:pathLst>
              <a:path w="4108450" h="254635">
                <a:moveTo>
                  <a:pt x="0" y="254508"/>
                </a:moveTo>
                <a:lnTo>
                  <a:pt x="4108196" y="254508"/>
                </a:lnTo>
                <a:lnTo>
                  <a:pt x="410819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78728" y="5321300"/>
            <a:ext cx="417830" cy="254635"/>
          </a:xfrm>
          <a:custGeom>
            <a:avLst/>
            <a:gdLst/>
            <a:ahLst/>
            <a:cxnLst/>
            <a:rect l="l" t="t" r="r" b="b"/>
            <a:pathLst>
              <a:path w="417829" h="254635">
                <a:moveTo>
                  <a:pt x="0" y="254508"/>
                </a:moveTo>
                <a:lnTo>
                  <a:pt x="417575" y="254508"/>
                </a:lnTo>
                <a:lnTo>
                  <a:pt x="4175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1928" y="5321300"/>
            <a:ext cx="163195" cy="254635"/>
          </a:xfrm>
          <a:custGeom>
            <a:avLst/>
            <a:gdLst/>
            <a:ahLst/>
            <a:cxnLst/>
            <a:rect l="l" t="t" r="r" b="b"/>
            <a:pathLst>
              <a:path w="163195" h="254635">
                <a:moveTo>
                  <a:pt x="0" y="254508"/>
                </a:moveTo>
                <a:lnTo>
                  <a:pt x="163067" y="254508"/>
                </a:lnTo>
                <a:lnTo>
                  <a:pt x="16306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96032" y="5321300"/>
            <a:ext cx="1312545" cy="254635"/>
          </a:xfrm>
          <a:custGeom>
            <a:avLst/>
            <a:gdLst/>
            <a:ahLst/>
            <a:cxnLst/>
            <a:rect l="l" t="t" r="r" b="b"/>
            <a:pathLst>
              <a:path w="1312545" h="254635">
                <a:moveTo>
                  <a:pt x="0" y="254508"/>
                </a:moveTo>
                <a:lnTo>
                  <a:pt x="1312163" y="254508"/>
                </a:lnTo>
                <a:lnTo>
                  <a:pt x="1312163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20672" y="5321300"/>
            <a:ext cx="352425" cy="254635"/>
          </a:xfrm>
          <a:custGeom>
            <a:avLst/>
            <a:gdLst/>
            <a:ahLst/>
            <a:cxnLst/>
            <a:rect l="l" t="t" r="r" b="b"/>
            <a:pathLst>
              <a:path w="352425" h="254635">
                <a:moveTo>
                  <a:pt x="0" y="254508"/>
                </a:moveTo>
                <a:lnTo>
                  <a:pt x="352044" y="254508"/>
                </a:lnTo>
                <a:lnTo>
                  <a:pt x="3520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5321300"/>
            <a:ext cx="412750" cy="254635"/>
          </a:xfrm>
          <a:custGeom>
            <a:avLst/>
            <a:gdLst/>
            <a:ahLst/>
            <a:cxnLst/>
            <a:rect l="l" t="t" r="r" b="b"/>
            <a:pathLst>
              <a:path w="412750" h="254635">
                <a:moveTo>
                  <a:pt x="0" y="254508"/>
                </a:moveTo>
                <a:lnTo>
                  <a:pt x="412496" y="254508"/>
                </a:lnTo>
                <a:lnTo>
                  <a:pt x="41249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99807" y="0"/>
            <a:ext cx="338455" cy="4469765"/>
          </a:xfrm>
          <a:custGeom>
            <a:avLst/>
            <a:gdLst/>
            <a:ahLst/>
            <a:cxnLst/>
            <a:rect l="l" t="t" r="r" b="b"/>
            <a:pathLst>
              <a:path w="338454" h="4469765">
                <a:moveTo>
                  <a:pt x="0" y="4469383"/>
                </a:moveTo>
                <a:lnTo>
                  <a:pt x="338327" y="4469383"/>
                </a:lnTo>
                <a:lnTo>
                  <a:pt x="338327" y="0"/>
                </a:lnTo>
                <a:lnTo>
                  <a:pt x="0" y="0"/>
                </a:lnTo>
                <a:lnTo>
                  <a:pt x="0" y="4469383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99807" y="4652264"/>
            <a:ext cx="338455" cy="12700"/>
          </a:xfrm>
          <a:custGeom>
            <a:avLst/>
            <a:gdLst/>
            <a:ahLst/>
            <a:cxnLst/>
            <a:rect l="l" t="t" r="r" b="b"/>
            <a:pathLst>
              <a:path w="338454" h="12700">
                <a:moveTo>
                  <a:pt x="0" y="12191"/>
                </a:moveTo>
                <a:lnTo>
                  <a:pt x="338327" y="12191"/>
                </a:lnTo>
                <a:lnTo>
                  <a:pt x="33832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78728" y="5068315"/>
            <a:ext cx="417830" cy="253365"/>
          </a:xfrm>
          <a:custGeom>
            <a:avLst/>
            <a:gdLst/>
            <a:ahLst/>
            <a:cxnLst/>
            <a:rect l="l" t="t" r="r" b="b"/>
            <a:pathLst>
              <a:path w="417829" h="253364">
                <a:moveTo>
                  <a:pt x="0" y="252984"/>
                </a:moveTo>
                <a:lnTo>
                  <a:pt x="417575" y="252984"/>
                </a:lnTo>
                <a:lnTo>
                  <a:pt x="41757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11928" y="5068315"/>
            <a:ext cx="163195" cy="253365"/>
          </a:xfrm>
          <a:custGeom>
            <a:avLst/>
            <a:gdLst/>
            <a:ahLst/>
            <a:cxnLst/>
            <a:rect l="l" t="t" r="r" b="b"/>
            <a:pathLst>
              <a:path w="163195" h="253364">
                <a:moveTo>
                  <a:pt x="0" y="252984"/>
                </a:moveTo>
                <a:lnTo>
                  <a:pt x="163067" y="252984"/>
                </a:lnTo>
                <a:lnTo>
                  <a:pt x="16306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5068315"/>
            <a:ext cx="4108450" cy="253365"/>
          </a:xfrm>
          <a:custGeom>
            <a:avLst/>
            <a:gdLst/>
            <a:ahLst/>
            <a:cxnLst/>
            <a:rect l="l" t="t" r="r" b="b"/>
            <a:pathLst>
              <a:path w="4108450" h="253364">
                <a:moveTo>
                  <a:pt x="0" y="252984"/>
                </a:moveTo>
                <a:lnTo>
                  <a:pt x="4108196" y="252984"/>
                </a:lnTo>
                <a:lnTo>
                  <a:pt x="410819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61480" y="0"/>
            <a:ext cx="338455" cy="4469765"/>
          </a:xfrm>
          <a:custGeom>
            <a:avLst/>
            <a:gdLst/>
            <a:ahLst/>
            <a:cxnLst/>
            <a:rect l="l" t="t" r="r" b="b"/>
            <a:pathLst>
              <a:path w="338454" h="4469765">
                <a:moveTo>
                  <a:pt x="0" y="4469383"/>
                </a:moveTo>
                <a:lnTo>
                  <a:pt x="338327" y="4469383"/>
                </a:lnTo>
                <a:lnTo>
                  <a:pt x="338327" y="0"/>
                </a:lnTo>
                <a:lnTo>
                  <a:pt x="0" y="0"/>
                </a:lnTo>
                <a:lnTo>
                  <a:pt x="0" y="4469383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61480" y="4652264"/>
            <a:ext cx="338455" cy="12700"/>
          </a:xfrm>
          <a:custGeom>
            <a:avLst/>
            <a:gdLst/>
            <a:ahLst/>
            <a:cxnLst/>
            <a:rect l="l" t="t" r="r" b="b"/>
            <a:pathLst>
              <a:path w="338454" h="12700">
                <a:moveTo>
                  <a:pt x="0" y="12191"/>
                </a:moveTo>
                <a:lnTo>
                  <a:pt x="338327" y="12191"/>
                </a:lnTo>
                <a:lnTo>
                  <a:pt x="33832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78728" y="4813808"/>
            <a:ext cx="417830" cy="254635"/>
          </a:xfrm>
          <a:custGeom>
            <a:avLst/>
            <a:gdLst/>
            <a:ahLst/>
            <a:cxnLst/>
            <a:rect l="l" t="t" r="r" b="b"/>
            <a:pathLst>
              <a:path w="417829" h="254635">
                <a:moveTo>
                  <a:pt x="0" y="254508"/>
                </a:moveTo>
                <a:lnTo>
                  <a:pt x="417575" y="254508"/>
                </a:lnTo>
                <a:lnTo>
                  <a:pt x="4175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11928" y="4813808"/>
            <a:ext cx="163195" cy="254635"/>
          </a:xfrm>
          <a:custGeom>
            <a:avLst/>
            <a:gdLst/>
            <a:ahLst/>
            <a:cxnLst/>
            <a:rect l="l" t="t" r="r" b="b"/>
            <a:pathLst>
              <a:path w="163195" h="254635">
                <a:moveTo>
                  <a:pt x="0" y="254508"/>
                </a:moveTo>
                <a:lnTo>
                  <a:pt x="163067" y="254508"/>
                </a:lnTo>
                <a:lnTo>
                  <a:pt x="16306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73783" y="4813808"/>
            <a:ext cx="2534920" cy="254635"/>
          </a:xfrm>
          <a:custGeom>
            <a:avLst/>
            <a:gdLst/>
            <a:ahLst/>
            <a:cxnLst/>
            <a:rect l="l" t="t" r="r" b="b"/>
            <a:pathLst>
              <a:path w="2534920" h="254635">
                <a:moveTo>
                  <a:pt x="0" y="254508"/>
                </a:moveTo>
                <a:lnTo>
                  <a:pt x="2534412" y="254508"/>
                </a:lnTo>
                <a:lnTo>
                  <a:pt x="253441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813808"/>
            <a:ext cx="661035" cy="254635"/>
          </a:xfrm>
          <a:custGeom>
            <a:avLst/>
            <a:gdLst/>
            <a:ahLst/>
            <a:cxnLst/>
            <a:rect l="l" t="t" r="r" b="b"/>
            <a:pathLst>
              <a:path w="661035" h="254635">
                <a:moveTo>
                  <a:pt x="0" y="254508"/>
                </a:moveTo>
                <a:lnTo>
                  <a:pt x="660907" y="254508"/>
                </a:lnTo>
                <a:lnTo>
                  <a:pt x="66090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78728" y="4559300"/>
            <a:ext cx="344805" cy="254635"/>
          </a:xfrm>
          <a:custGeom>
            <a:avLst/>
            <a:gdLst/>
            <a:ahLst/>
            <a:cxnLst/>
            <a:rect l="l" t="t" r="r" b="b"/>
            <a:pathLst>
              <a:path w="344804" h="254635">
                <a:moveTo>
                  <a:pt x="0" y="254508"/>
                </a:moveTo>
                <a:lnTo>
                  <a:pt x="344424" y="254508"/>
                </a:lnTo>
                <a:lnTo>
                  <a:pt x="34442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11928" y="4559300"/>
            <a:ext cx="163195" cy="254635"/>
          </a:xfrm>
          <a:custGeom>
            <a:avLst/>
            <a:gdLst/>
            <a:ahLst/>
            <a:cxnLst/>
            <a:rect l="l" t="t" r="r" b="b"/>
            <a:pathLst>
              <a:path w="163195" h="254635">
                <a:moveTo>
                  <a:pt x="0" y="254508"/>
                </a:moveTo>
                <a:lnTo>
                  <a:pt x="163067" y="254508"/>
                </a:lnTo>
                <a:lnTo>
                  <a:pt x="16306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73783" y="4559300"/>
            <a:ext cx="2534920" cy="254635"/>
          </a:xfrm>
          <a:custGeom>
            <a:avLst/>
            <a:gdLst/>
            <a:ahLst/>
            <a:cxnLst/>
            <a:rect l="l" t="t" r="r" b="b"/>
            <a:pathLst>
              <a:path w="2534920" h="254635">
                <a:moveTo>
                  <a:pt x="0" y="254508"/>
                </a:moveTo>
                <a:lnTo>
                  <a:pt x="2534412" y="254508"/>
                </a:lnTo>
                <a:lnTo>
                  <a:pt x="253441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559300"/>
            <a:ext cx="661035" cy="254635"/>
          </a:xfrm>
          <a:custGeom>
            <a:avLst/>
            <a:gdLst/>
            <a:ahLst/>
            <a:cxnLst/>
            <a:rect l="l" t="t" r="r" b="b"/>
            <a:pathLst>
              <a:path w="661035" h="254635">
                <a:moveTo>
                  <a:pt x="0" y="254508"/>
                </a:moveTo>
                <a:lnTo>
                  <a:pt x="660907" y="254508"/>
                </a:lnTo>
                <a:lnTo>
                  <a:pt x="66090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78728" y="4306315"/>
            <a:ext cx="5080" cy="253365"/>
          </a:xfrm>
          <a:custGeom>
            <a:avLst/>
            <a:gdLst/>
            <a:ahLst/>
            <a:cxnLst/>
            <a:rect l="l" t="t" r="r" b="b"/>
            <a:pathLst>
              <a:path w="5079" h="253364">
                <a:moveTo>
                  <a:pt x="0" y="252984"/>
                </a:moveTo>
                <a:lnTo>
                  <a:pt x="4572" y="252984"/>
                </a:lnTo>
                <a:lnTo>
                  <a:pt x="457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11928" y="4306315"/>
            <a:ext cx="163195" cy="253365"/>
          </a:xfrm>
          <a:custGeom>
            <a:avLst/>
            <a:gdLst/>
            <a:ahLst/>
            <a:cxnLst/>
            <a:rect l="l" t="t" r="r" b="b"/>
            <a:pathLst>
              <a:path w="163195" h="253364">
                <a:moveTo>
                  <a:pt x="0" y="252984"/>
                </a:moveTo>
                <a:lnTo>
                  <a:pt x="163067" y="252984"/>
                </a:lnTo>
                <a:lnTo>
                  <a:pt x="16306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73783" y="4306315"/>
            <a:ext cx="2534920" cy="253365"/>
          </a:xfrm>
          <a:custGeom>
            <a:avLst/>
            <a:gdLst/>
            <a:ahLst/>
            <a:cxnLst/>
            <a:rect l="l" t="t" r="r" b="b"/>
            <a:pathLst>
              <a:path w="2534920" h="253364">
                <a:moveTo>
                  <a:pt x="0" y="252984"/>
                </a:moveTo>
                <a:lnTo>
                  <a:pt x="2534412" y="252984"/>
                </a:lnTo>
                <a:lnTo>
                  <a:pt x="253441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4306315"/>
            <a:ext cx="661035" cy="253365"/>
          </a:xfrm>
          <a:custGeom>
            <a:avLst/>
            <a:gdLst/>
            <a:ahLst/>
            <a:cxnLst/>
            <a:rect l="l" t="t" r="r" b="b"/>
            <a:pathLst>
              <a:path w="661035" h="253364">
                <a:moveTo>
                  <a:pt x="0" y="252984"/>
                </a:moveTo>
                <a:lnTo>
                  <a:pt x="660907" y="252984"/>
                </a:lnTo>
                <a:lnTo>
                  <a:pt x="6609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11928" y="4051808"/>
            <a:ext cx="163195" cy="254635"/>
          </a:xfrm>
          <a:custGeom>
            <a:avLst/>
            <a:gdLst/>
            <a:ahLst/>
            <a:cxnLst/>
            <a:rect l="l" t="t" r="r" b="b"/>
            <a:pathLst>
              <a:path w="163195" h="254635">
                <a:moveTo>
                  <a:pt x="0" y="254508"/>
                </a:moveTo>
                <a:lnTo>
                  <a:pt x="163067" y="254508"/>
                </a:lnTo>
                <a:lnTo>
                  <a:pt x="16306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4051808"/>
            <a:ext cx="4108450" cy="254635"/>
          </a:xfrm>
          <a:custGeom>
            <a:avLst/>
            <a:gdLst/>
            <a:ahLst/>
            <a:cxnLst/>
            <a:rect l="l" t="t" r="r" b="b"/>
            <a:pathLst>
              <a:path w="4108450" h="254635">
                <a:moveTo>
                  <a:pt x="0" y="254508"/>
                </a:moveTo>
                <a:lnTo>
                  <a:pt x="4108195" y="254508"/>
                </a:lnTo>
                <a:lnTo>
                  <a:pt x="41081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06644" y="0"/>
            <a:ext cx="338455" cy="3879850"/>
          </a:xfrm>
          <a:custGeom>
            <a:avLst/>
            <a:gdLst/>
            <a:ahLst/>
            <a:cxnLst/>
            <a:rect l="l" t="t" r="r" b="b"/>
            <a:pathLst>
              <a:path w="338454" h="3879850">
                <a:moveTo>
                  <a:pt x="0" y="3879595"/>
                </a:moveTo>
                <a:lnTo>
                  <a:pt x="338327" y="3879595"/>
                </a:lnTo>
                <a:lnTo>
                  <a:pt x="338327" y="0"/>
                </a:lnTo>
                <a:lnTo>
                  <a:pt x="0" y="0"/>
                </a:lnTo>
                <a:lnTo>
                  <a:pt x="0" y="3879595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71035" y="3289808"/>
            <a:ext cx="759460" cy="254635"/>
          </a:xfrm>
          <a:custGeom>
            <a:avLst/>
            <a:gdLst/>
            <a:ahLst/>
            <a:cxnLst/>
            <a:rect l="l" t="t" r="r" b="b"/>
            <a:pathLst>
              <a:path w="759460" h="254635">
                <a:moveTo>
                  <a:pt x="0" y="254508"/>
                </a:moveTo>
                <a:lnTo>
                  <a:pt x="758951" y="254508"/>
                </a:lnTo>
                <a:lnTo>
                  <a:pt x="7589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3289808"/>
            <a:ext cx="1264920" cy="254635"/>
          </a:xfrm>
          <a:custGeom>
            <a:avLst/>
            <a:gdLst/>
            <a:ahLst/>
            <a:cxnLst/>
            <a:rect l="l" t="t" r="r" b="b"/>
            <a:pathLst>
              <a:path w="1264920" h="254635">
                <a:moveTo>
                  <a:pt x="0" y="254508"/>
                </a:moveTo>
                <a:lnTo>
                  <a:pt x="1264412" y="254508"/>
                </a:lnTo>
                <a:lnTo>
                  <a:pt x="126441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71035" y="3035300"/>
            <a:ext cx="419100" cy="254635"/>
          </a:xfrm>
          <a:custGeom>
            <a:avLst/>
            <a:gdLst/>
            <a:ahLst/>
            <a:cxnLst/>
            <a:rect l="l" t="t" r="r" b="b"/>
            <a:pathLst>
              <a:path w="419100" h="254635">
                <a:moveTo>
                  <a:pt x="0" y="254508"/>
                </a:moveTo>
                <a:lnTo>
                  <a:pt x="419100" y="254508"/>
                </a:lnTo>
                <a:lnTo>
                  <a:pt x="4191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3035300"/>
            <a:ext cx="1264920" cy="254635"/>
          </a:xfrm>
          <a:custGeom>
            <a:avLst/>
            <a:gdLst/>
            <a:ahLst/>
            <a:cxnLst/>
            <a:rect l="l" t="t" r="r" b="b"/>
            <a:pathLst>
              <a:path w="1264920" h="254635">
                <a:moveTo>
                  <a:pt x="0" y="254508"/>
                </a:moveTo>
                <a:lnTo>
                  <a:pt x="1264411" y="254508"/>
                </a:lnTo>
                <a:lnTo>
                  <a:pt x="126441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71035" y="2782316"/>
            <a:ext cx="81280" cy="253365"/>
          </a:xfrm>
          <a:custGeom>
            <a:avLst/>
            <a:gdLst/>
            <a:ahLst/>
            <a:cxnLst/>
            <a:rect l="l" t="t" r="r" b="b"/>
            <a:pathLst>
              <a:path w="81279" h="253364">
                <a:moveTo>
                  <a:pt x="0" y="252984"/>
                </a:moveTo>
                <a:lnTo>
                  <a:pt x="80772" y="252984"/>
                </a:lnTo>
                <a:lnTo>
                  <a:pt x="8077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2782316"/>
            <a:ext cx="1264920" cy="253365"/>
          </a:xfrm>
          <a:custGeom>
            <a:avLst/>
            <a:gdLst/>
            <a:ahLst/>
            <a:cxnLst/>
            <a:rect l="l" t="t" r="r" b="b"/>
            <a:pathLst>
              <a:path w="1264920" h="253364">
                <a:moveTo>
                  <a:pt x="0" y="252984"/>
                </a:moveTo>
                <a:lnTo>
                  <a:pt x="1264412" y="252984"/>
                </a:lnTo>
                <a:lnTo>
                  <a:pt x="126441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527807"/>
            <a:ext cx="1264920" cy="254635"/>
          </a:xfrm>
          <a:custGeom>
            <a:avLst/>
            <a:gdLst/>
            <a:ahLst/>
            <a:cxnLst/>
            <a:rect l="l" t="t" r="r" b="b"/>
            <a:pathLst>
              <a:path w="1264920" h="254635">
                <a:moveTo>
                  <a:pt x="0" y="254508"/>
                </a:moveTo>
                <a:lnTo>
                  <a:pt x="1264412" y="254508"/>
                </a:lnTo>
                <a:lnTo>
                  <a:pt x="126441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75152" y="0"/>
            <a:ext cx="338455" cy="1226820"/>
          </a:xfrm>
          <a:custGeom>
            <a:avLst/>
            <a:gdLst/>
            <a:ahLst/>
            <a:cxnLst/>
            <a:rect l="l" t="t" r="r" b="b"/>
            <a:pathLst>
              <a:path w="338454" h="1226820">
                <a:moveTo>
                  <a:pt x="0" y="1226311"/>
                </a:moveTo>
                <a:lnTo>
                  <a:pt x="338327" y="1226311"/>
                </a:lnTo>
                <a:lnTo>
                  <a:pt x="338327" y="0"/>
                </a:lnTo>
                <a:lnTo>
                  <a:pt x="0" y="0"/>
                </a:lnTo>
                <a:lnTo>
                  <a:pt x="0" y="1226311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35300" y="0"/>
            <a:ext cx="340360" cy="1226820"/>
          </a:xfrm>
          <a:custGeom>
            <a:avLst/>
            <a:gdLst/>
            <a:ahLst/>
            <a:cxnLst/>
            <a:rect l="l" t="t" r="r" b="b"/>
            <a:pathLst>
              <a:path w="340360" h="1226820">
                <a:moveTo>
                  <a:pt x="0" y="1226311"/>
                </a:moveTo>
                <a:lnTo>
                  <a:pt x="339851" y="1226311"/>
                </a:lnTo>
                <a:lnTo>
                  <a:pt x="339851" y="0"/>
                </a:lnTo>
                <a:lnTo>
                  <a:pt x="0" y="0"/>
                </a:lnTo>
                <a:lnTo>
                  <a:pt x="0" y="1226311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2020316"/>
            <a:ext cx="1264920" cy="253365"/>
          </a:xfrm>
          <a:custGeom>
            <a:avLst/>
            <a:gdLst/>
            <a:ahLst/>
            <a:cxnLst/>
            <a:rect l="l" t="t" r="r" b="b"/>
            <a:pathLst>
              <a:path w="1264920" h="253364">
                <a:moveTo>
                  <a:pt x="0" y="252984"/>
                </a:moveTo>
                <a:lnTo>
                  <a:pt x="1264411" y="252984"/>
                </a:lnTo>
                <a:lnTo>
                  <a:pt x="126441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96972" y="0"/>
            <a:ext cx="338455" cy="1226820"/>
          </a:xfrm>
          <a:custGeom>
            <a:avLst/>
            <a:gdLst/>
            <a:ahLst/>
            <a:cxnLst/>
            <a:rect l="l" t="t" r="r" b="b"/>
            <a:pathLst>
              <a:path w="338455" h="1226820">
                <a:moveTo>
                  <a:pt x="0" y="1226311"/>
                </a:moveTo>
                <a:lnTo>
                  <a:pt x="338327" y="1226311"/>
                </a:lnTo>
                <a:lnTo>
                  <a:pt x="338327" y="0"/>
                </a:lnTo>
                <a:lnTo>
                  <a:pt x="0" y="0"/>
                </a:lnTo>
                <a:lnTo>
                  <a:pt x="0" y="1226311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1765807"/>
            <a:ext cx="1264920" cy="254635"/>
          </a:xfrm>
          <a:custGeom>
            <a:avLst/>
            <a:gdLst/>
            <a:ahLst/>
            <a:cxnLst/>
            <a:rect l="l" t="t" r="r" b="b"/>
            <a:pathLst>
              <a:path w="1264920" h="254635">
                <a:moveTo>
                  <a:pt x="0" y="254508"/>
                </a:moveTo>
                <a:lnTo>
                  <a:pt x="1264411" y="254508"/>
                </a:lnTo>
                <a:lnTo>
                  <a:pt x="126441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58644" y="0"/>
            <a:ext cx="338455" cy="1226820"/>
          </a:xfrm>
          <a:custGeom>
            <a:avLst/>
            <a:gdLst/>
            <a:ahLst/>
            <a:cxnLst/>
            <a:rect l="l" t="t" r="r" b="b"/>
            <a:pathLst>
              <a:path w="338455" h="1226820">
                <a:moveTo>
                  <a:pt x="0" y="1226311"/>
                </a:moveTo>
                <a:lnTo>
                  <a:pt x="338328" y="1226311"/>
                </a:lnTo>
                <a:lnTo>
                  <a:pt x="338328" y="0"/>
                </a:lnTo>
                <a:lnTo>
                  <a:pt x="0" y="0"/>
                </a:lnTo>
                <a:lnTo>
                  <a:pt x="0" y="1226311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1511300"/>
            <a:ext cx="1264920" cy="254635"/>
          </a:xfrm>
          <a:custGeom>
            <a:avLst/>
            <a:gdLst/>
            <a:ahLst/>
            <a:cxnLst/>
            <a:rect l="l" t="t" r="r" b="b"/>
            <a:pathLst>
              <a:path w="1264920" h="254635">
                <a:moveTo>
                  <a:pt x="0" y="254507"/>
                </a:moveTo>
                <a:lnTo>
                  <a:pt x="1264411" y="254507"/>
                </a:lnTo>
                <a:lnTo>
                  <a:pt x="126441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20316" y="0"/>
            <a:ext cx="338455" cy="1226820"/>
          </a:xfrm>
          <a:custGeom>
            <a:avLst/>
            <a:gdLst/>
            <a:ahLst/>
            <a:cxnLst/>
            <a:rect l="l" t="t" r="r" b="b"/>
            <a:pathLst>
              <a:path w="338455" h="1226820">
                <a:moveTo>
                  <a:pt x="0" y="1226311"/>
                </a:moveTo>
                <a:lnTo>
                  <a:pt x="338328" y="1226311"/>
                </a:lnTo>
                <a:lnTo>
                  <a:pt x="338328" y="0"/>
                </a:lnTo>
                <a:lnTo>
                  <a:pt x="0" y="0"/>
                </a:lnTo>
                <a:lnTo>
                  <a:pt x="0" y="1226311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1258316"/>
            <a:ext cx="1264920" cy="253365"/>
          </a:xfrm>
          <a:custGeom>
            <a:avLst/>
            <a:gdLst/>
            <a:ahLst/>
            <a:cxnLst/>
            <a:rect l="l" t="t" r="r" b="b"/>
            <a:pathLst>
              <a:path w="1264920" h="253365">
                <a:moveTo>
                  <a:pt x="0" y="252983"/>
                </a:moveTo>
                <a:lnTo>
                  <a:pt x="1264411" y="252983"/>
                </a:lnTo>
                <a:lnTo>
                  <a:pt x="1264411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81988" y="0"/>
            <a:ext cx="338455" cy="1226820"/>
          </a:xfrm>
          <a:custGeom>
            <a:avLst/>
            <a:gdLst/>
            <a:ahLst/>
            <a:cxnLst/>
            <a:rect l="l" t="t" r="r" b="b"/>
            <a:pathLst>
              <a:path w="338455" h="1226820">
                <a:moveTo>
                  <a:pt x="0" y="1226311"/>
                </a:moveTo>
                <a:lnTo>
                  <a:pt x="338327" y="1226311"/>
                </a:lnTo>
                <a:lnTo>
                  <a:pt x="338327" y="0"/>
                </a:lnTo>
                <a:lnTo>
                  <a:pt x="0" y="0"/>
                </a:lnTo>
                <a:lnTo>
                  <a:pt x="0" y="1226311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01900" y="5626100"/>
            <a:ext cx="5791200" cy="533400"/>
          </a:xfrm>
          <a:custGeom>
            <a:avLst/>
            <a:gdLst/>
            <a:ahLst/>
            <a:cxnLst/>
            <a:rect l="l" t="t" r="r" b="b"/>
            <a:pathLst>
              <a:path w="5791200" h="533400">
                <a:moveTo>
                  <a:pt x="0" y="0"/>
                </a:moveTo>
                <a:lnTo>
                  <a:pt x="0" y="533400"/>
                </a:lnTo>
                <a:lnTo>
                  <a:pt x="5791200" y="533400"/>
                </a:lnTo>
                <a:lnTo>
                  <a:pt x="5791200" y="152399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767319" y="4664455"/>
            <a:ext cx="1094740" cy="1165860"/>
          </a:xfrm>
          <a:custGeom>
            <a:avLst/>
            <a:gdLst/>
            <a:ahLst/>
            <a:cxnLst/>
            <a:rect l="l" t="t" r="r" b="b"/>
            <a:pathLst>
              <a:path w="1094740" h="1165860">
                <a:moveTo>
                  <a:pt x="1094231" y="0"/>
                </a:moveTo>
                <a:lnTo>
                  <a:pt x="1094231" y="1165860"/>
                </a:lnTo>
                <a:lnTo>
                  <a:pt x="0" y="1165860"/>
                </a:lnTo>
                <a:lnTo>
                  <a:pt x="0" y="0"/>
                </a:lnTo>
                <a:lnTo>
                  <a:pt x="1094231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767319" y="4664455"/>
            <a:ext cx="1094740" cy="1165860"/>
          </a:xfrm>
          <a:custGeom>
            <a:avLst/>
            <a:gdLst/>
            <a:ahLst/>
            <a:cxnLst/>
            <a:rect l="l" t="t" r="r" b="b"/>
            <a:pathLst>
              <a:path w="1094740" h="1165860">
                <a:moveTo>
                  <a:pt x="1094231" y="0"/>
                </a:moveTo>
                <a:lnTo>
                  <a:pt x="1094231" y="1165860"/>
                </a:lnTo>
                <a:lnTo>
                  <a:pt x="0" y="1165860"/>
                </a:lnTo>
                <a:lnTo>
                  <a:pt x="0" y="0"/>
                </a:lnTo>
                <a:lnTo>
                  <a:pt x="10942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774940" y="4469384"/>
            <a:ext cx="1080770" cy="182880"/>
          </a:xfrm>
          <a:custGeom>
            <a:avLst/>
            <a:gdLst/>
            <a:ahLst/>
            <a:cxnLst/>
            <a:rect l="l" t="t" r="r" b="b"/>
            <a:pathLst>
              <a:path w="1080770" h="182879">
                <a:moveTo>
                  <a:pt x="1080516" y="0"/>
                </a:moveTo>
                <a:lnTo>
                  <a:pt x="1080516" y="182879"/>
                </a:lnTo>
                <a:lnTo>
                  <a:pt x="0" y="182879"/>
                </a:lnTo>
                <a:lnTo>
                  <a:pt x="0" y="0"/>
                </a:lnTo>
                <a:lnTo>
                  <a:pt x="108051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774940" y="4469384"/>
            <a:ext cx="1080770" cy="182880"/>
          </a:xfrm>
          <a:custGeom>
            <a:avLst/>
            <a:gdLst/>
            <a:ahLst/>
            <a:cxnLst/>
            <a:rect l="l" t="t" r="r" b="b"/>
            <a:pathLst>
              <a:path w="1080770" h="182879">
                <a:moveTo>
                  <a:pt x="1080516" y="0"/>
                </a:moveTo>
                <a:lnTo>
                  <a:pt x="1080516" y="182879"/>
                </a:lnTo>
                <a:lnTo>
                  <a:pt x="0" y="182879"/>
                </a:lnTo>
                <a:lnTo>
                  <a:pt x="0" y="0"/>
                </a:lnTo>
                <a:lnTo>
                  <a:pt x="1080516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162035" y="4242308"/>
            <a:ext cx="306705" cy="230504"/>
          </a:xfrm>
          <a:custGeom>
            <a:avLst/>
            <a:gdLst/>
            <a:ahLst/>
            <a:cxnLst/>
            <a:rect l="l" t="t" r="r" b="b"/>
            <a:pathLst>
              <a:path w="306704" h="230504">
                <a:moveTo>
                  <a:pt x="306324" y="0"/>
                </a:moveTo>
                <a:lnTo>
                  <a:pt x="306324" y="230124"/>
                </a:lnTo>
                <a:lnTo>
                  <a:pt x="0" y="230124"/>
                </a:lnTo>
                <a:lnTo>
                  <a:pt x="0" y="0"/>
                </a:lnTo>
                <a:lnTo>
                  <a:pt x="3063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162035" y="4242308"/>
            <a:ext cx="306705" cy="230504"/>
          </a:xfrm>
          <a:custGeom>
            <a:avLst/>
            <a:gdLst/>
            <a:ahLst/>
            <a:cxnLst/>
            <a:rect l="l" t="t" r="r" b="b"/>
            <a:pathLst>
              <a:path w="306704" h="230504">
                <a:moveTo>
                  <a:pt x="306324" y="0"/>
                </a:moveTo>
                <a:lnTo>
                  <a:pt x="306324" y="230124"/>
                </a:lnTo>
                <a:lnTo>
                  <a:pt x="0" y="230124"/>
                </a:lnTo>
                <a:lnTo>
                  <a:pt x="0" y="0"/>
                </a:lnTo>
                <a:lnTo>
                  <a:pt x="30632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496303" y="4664455"/>
            <a:ext cx="1094740" cy="1165860"/>
          </a:xfrm>
          <a:custGeom>
            <a:avLst/>
            <a:gdLst/>
            <a:ahLst/>
            <a:cxnLst/>
            <a:rect l="l" t="t" r="r" b="b"/>
            <a:pathLst>
              <a:path w="1094740" h="1165860">
                <a:moveTo>
                  <a:pt x="1094231" y="0"/>
                </a:moveTo>
                <a:lnTo>
                  <a:pt x="1094231" y="1165860"/>
                </a:lnTo>
                <a:lnTo>
                  <a:pt x="0" y="1165860"/>
                </a:lnTo>
                <a:lnTo>
                  <a:pt x="0" y="0"/>
                </a:lnTo>
                <a:lnTo>
                  <a:pt x="1094231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96303" y="4664455"/>
            <a:ext cx="1094740" cy="1165860"/>
          </a:xfrm>
          <a:custGeom>
            <a:avLst/>
            <a:gdLst/>
            <a:ahLst/>
            <a:cxnLst/>
            <a:rect l="l" t="t" r="r" b="b"/>
            <a:pathLst>
              <a:path w="1094740" h="1165860">
                <a:moveTo>
                  <a:pt x="1094231" y="0"/>
                </a:moveTo>
                <a:lnTo>
                  <a:pt x="1094231" y="1165860"/>
                </a:lnTo>
                <a:lnTo>
                  <a:pt x="0" y="1165860"/>
                </a:lnTo>
                <a:lnTo>
                  <a:pt x="0" y="0"/>
                </a:lnTo>
                <a:lnTo>
                  <a:pt x="10942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503923" y="4469384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1078992" y="0"/>
                </a:moveTo>
                <a:lnTo>
                  <a:pt x="1078992" y="182879"/>
                </a:lnTo>
                <a:lnTo>
                  <a:pt x="0" y="182879"/>
                </a:lnTo>
                <a:lnTo>
                  <a:pt x="0" y="0"/>
                </a:lnTo>
                <a:lnTo>
                  <a:pt x="107899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503923" y="4469384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1078992" y="0"/>
                </a:moveTo>
                <a:lnTo>
                  <a:pt x="1078992" y="182879"/>
                </a:lnTo>
                <a:lnTo>
                  <a:pt x="0" y="182879"/>
                </a:lnTo>
                <a:lnTo>
                  <a:pt x="0" y="0"/>
                </a:lnTo>
                <a:lnTo>
                  <a:pt x="107899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89495" y="4242308"/>
            <a:ext cx="306705" cy="230504"/>
          </a:xfrm>
          <a:custGeom>
            <a:avLst/>
            <a:gdLst/>
            <a:ahLst/>
            <a:cxnLst/>
            <a:rect l="l" t="t" r="r" b="b"/>
            <a:pathLst>
              <a:path w="306704" h="230504">
                <a:moveTo>
                  <a:pt x="306324" y="0"/>
                </a:moveTo>
                <a:lnTo>
                  <a:pt x="306324" y="230124"/>
                </a:lnTo>
                <a:lnTo>
                  <a:pt x="0" y="230124"/>
                </a:lnTo>
                <a:lnTo>
                  <a:pt x="0" y="0"/>
                </a:lnTo>
                <a:lnTo>
                  <a:pt x="3063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89495" y="4242308"/>
            <a:ext cx="306705" cy="230504"/>
          </a:xfrm>
          <a:custGeom>
            <a:avLst/>
            <a:gdLst/>
            <a:ahLst/>
            <a:cxnLst/>
            <a:rect l="l" t="t" r="r" b="b"/>
            <a:pathLst>
              <a:path w="306704" h="230504">
                <a:moveTo>
                  <a:pt x="306324" y="0"/>
                </a:moveTo>
                <a:lnTo>
                  <a:pt x="306324" y="230124"/>
                </a:lnTo>
                <a:lnTo>
                  <a:pt x="0" y="230124"/>
                </a:lnTo>
                <a:lnTo>
                  <a:pt x="0" y="0"/>
                </a:lnTo>
                <a:lnTo>
                  <a:pt x="30632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073900" y="58547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59300" y="58547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26100" y="58547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666495" y="6145263"/>
            <a:ext cx="778255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自動 温度センサ校正システム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108196" y="3879596"/>
            <a:ext cx="904240" cy="1971039"/>
          </a:xfrm>
          <a:custGeom>
            <a:avLst/>
            <a:gdLst/>
            <a:ahLst/>
            <a:cxnLst/>
            <a:rect l="l" t="t" r="r" b="b"/>
            <a:pathLst>
              <a:path w="904239" h="1971039">
                <a:moveTo>
                  <a:pt x="903731" y="0"/>
                </a:moveTo>
                <a:lnTo>
                  <a:pt x="903732" y="1970531"/>
                </a:lnTo>
                <a:lnTo>
                  <a:pt x="0" y="1970531"/>
                </a:lnTo>
                <a:lnTo>
                  <a:pt x="0" y="0"/>
                </a:lnTo>
                <a:lnTo>
                  <a:pt x="903731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108196" y="3879596"/>
            <a:ext cx="904240" cy="1971039"/>
          </a:xfrm>
          <a:custGeom>
            <a:avLst/>
            <a:gdLst/>
            <a:ahLst/>
            <a:cxnLst/>
            <a:rect l="l" t="t" r="r" b="b"/>
            <a:pathLst>
              <a:path w="904239" h="1971039">
                <a:moveTo>
                  <a:pt x="903731" y="0"/>
                </a:moveTo>
                <a:lnTo>
                  <a:pt x="903732" y="1970531"/>
                </a:lnTo>
                <a:lnTo>
                  <a:pt x="0" y="1970531"/>
                </a:lnTo>
                <a:lnTo>
                  <a:pt x="0" y="0"/>
                </a:lnTo>
                <a:lnTo>
                  <a:pt x="9037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28235" y="408198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4">
                <a:moveTo>
                  <a:pt x="0" y="0"/>
                </a:moveTo>
                <a:lnTo>
                  <a:pt x="0" y="1599285"/>
                </a:lnTo>
              </a:path>
            </a:pathLst>
          </a:custGeom>
          <a:ln w="6096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32808" y="4074058"/>
            <a:ext cx="0" cy="1615440"/>
          </a:xfrm>
          <a:custGeom>
            <a:avLst/>
            <a:gdLst/>
            <a:ahLst/>
            <a:cxnLst/>
            <a:rect l="l" t="t" r="r" b="b"/>
            <a:pathLst>
              <a:path h="1615439">
                <a:moveTo>
                  <a:pt x="0" y="0"/>
                </a:moveTo>
                <a:lnTo>
                  <a:pt x="0" y="1615135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35855" y="4067809"/>
            <a:ext cx="0" cy="1628139"/>
          </a:xfrm>
          <a:custGeom>
            <a:avLst/>
            <a:gdLst/>
            <a:ahLst/>
            <a:cxnLst/>
            <a:rect l="l" t="t" r="r" b="b"/>
            <a:pathLst>
              <a:path h="1628139">
                <a:moveTo>
                  <a:pt x="0" y="0"/>
                </a:moveTo>
                <a:lnTo>
                  <a:pt x="0" y="1627632"/>
                </a:lnTo>
              </a:path>
            </a:pathLst>
          </a:custGeom>
          <a:ln w="3175">
            <a:solidFill>
              <a:srgbClr val="AEAE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38903" y="4063238"/>
            <a:ext cx="0" cy="1637030"/>
          </a:xfrm>
          <a:custGeom>
            <a:avLst/>
            <a:gdLst/>
            <a:ahLst/>
            <a:cxnLst/>
            <a:rect l="l" t="t" r="r" b="b"/>
            <a:pathLst>
              <a:path h="1637029">
                <a:moveTo>
                  <a:pt x="0" y="0"/>
                </a:moveTo>
                <a:lnTo>
                  <a:pt x="0" y="1636775"/>
                </a:lnTo>
              </a:path>
            </a:pathLst>
          </a:custGeom>
          <a:ln w="3175">
            <a:solidFill>
              <a:srgbClr val="ADAD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41952" y="4058665"/>
            <a:ext cx="0" cy="1645920"/>
          </a:xfrm>
          <a:custGeom>
            <a:avLst/>
            <a:gdLst/>
            <a:ahLst/>
            <a:cxnLst/>
            <a:rect l="l" t="t" r="r" b="b"/>
            <a:pathLst>
              <a:path h="1645920">
                <a:moveTo>
                  <a:pt x="0" y="0"/>
                </a:moveTo>
                <a:lnTo>
                  <a:pt x="0" y="1645919"/>
                </a:lnTo>
              </a:path>
            </a:pathLst>
          </a:custGeom>
          <a:ln w="3175">
            <a:solidFill>
              <a:srgbClr val="ACA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45000" y="4054094"/>
            <a:ext cx="0" cy="1655445"/>
          </a:xfrm>
          <a:custGeom>
            <a:avLst/>
            <a:gdLst/>
            <a:ahLst/>
            <a:cxnLst/>
            <a:rect l="l" t="t" r="r" b="b"/>
            <a:pathLst>
              <a:path h="1655445">
                <a:moveTo>
                  <a:pt x="0" y="0"/>
                </a:moveTo>
                <a:lnTo>
                  <a:pt x="0" y="1655063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448047" y="4049521"/>
            <a:ext cx="0" cy="1664335"/>
          </a:xfrm>
          <a:custGeom>
            <a:avLst/>
            <a:gdLst/>
            <a:ahLst/>
            <a:cxnLst/>
            <a:rect l="l" t="t" r="r" b="b"/>
            <a:pathLst>
              <a:path h="1664335">
                <a:moveTo>
                  <a:pt x="0" y="0"/>
                </a:moveTo>
                <a:lnTo>
                  <a:pt x="0" y="1664207"/>
                </a:lnTo>
              </a:path>
            </a:pathLst>
          </a:custGeom>
          <a:ln w="3175">
            <a:solidFill>
              <a:srgbClr val="AAAA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451096" y="4044950"/>
            <a:ext cx="0" cy="1673860"/>
          </a:xfrm>
          <a:custGeom>
            <a:avLst/>
            <a:gdLst/>
            <a:ahLst/>
            <a:cxnLst/>
            <a:rect l="l" t="t" r="r" b="b"/>
            <a:pathLst>
              <a:path h="1673860">
                <a:moveTo>
                  <a:pt x="0" y="0"/>
                </a:moveTo>
                <a:lnTo>
                  <a:pt x="0" y="1673352"/>
                </a:lnTo>
              </a:path>
            </a:pathLst>
          </a:custGeom>
          <a:ln w="3175">
            <a:solidFill>
              <a:srgbClr val="A9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454144" y="4040378"/>
            <a:ext cx="0" cy="1682750"/>
          </a:xfrm>
          <a:custGeom>
            <a:avLst/>
            <a:gdLst/>
            <a:ahLst/>
            <a:cxnLst/>
            <a:rect l="l" t="t" r="r" b="b"/>
            <a:pathLst>
              <a:path h="1682750">
                <a:moveTo>
                  <a:pt x="0" y="0"/>
                </a:moveTo>
                <a:lnTo>
                  <a:pt x="0" y="1682496"/>
                </a:lnTo>
              </a:path>
            </a:pathLst>
          </a:custGeom>
          <a:ln w="3175">
            <a:solidFill>
              <a:srgbClr val="A7A7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457191" y="4035805"/>
            <a:ext cx="0" cy="1691639"/>
          </a:xfrm>
          <a:custGeom>
            <a:avLst/>
            <a:gdLst/>
            <a:ahLst/>
            <a:cxnLst/>
            <a:rect l="l" t="t" r="r" b="b"/>
            <a:pathLst>
              <a:path h="1691639">
                <a:moveTo>
                  <a:pt x="0" y="0"/>
                </a:moveTo>
                <a:lnTo>
                  <a:pt x="0" y="1691639"/>
                </a:lnTo>
              </a:path>
            </a:pathLst>
          </a:custGeom>
          <a:ln w="3175">
            <a:solidFill>
              <a:srgbClr val="A4A4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460240" y="4032649"/>
            <a:ext cx="0" cy="1697989"/>
          </a:xfrm>
          <a:custGeom>
            <a:avLst/>
            <a:gdLst/>
            <a:ahLst/>
            <a:cxnLst/>
            <a:rect l="l" t="t" r="r" b="b"/>
            <a:pathLst>
              <a:path h="1697989">
                <a:moveTo>
                  <a:pt x="0" y="0"/>
                </a:moveTo>
                <a:lnTo>
                  <a:pt x="0" y="1697953"/>
                </a:lnTo>
              </a:path>
            </a:pathLst>
          </a:custGeom>
          <a:ln w="3175">
            <a:solidFill>
              <a:srgbClr val="A2A2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463288" y="4030907"/>
            <a:ext cx="0" cy="1701800"/>
          </a:xfrm>
          <a:custGeom>
            <a:avLst/>
            <a:gdLst/>
            <a:ahLst/>
            <a:cxnLst/>
            <a:rect l="l" t="t" r="r" b="b"/>
            <a:pathLst>
              <a:path h="1701800">
                <a:moveTo>
                  <a:pt x="0" y="0"/>
                </a:moveTo>
                <a:lnTo>
                  <a:pt x="0" y="1701437"/>
                </a:lnTo>
              </a:path>
            </a:pathLst>
          </a:custGeom>
          <a:ln w="3175">
            <a:solidFill>
              <a:srgbClr val="A0A0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466335" y="4029165"/>
            <a:ext cx="0" cy="1704975"/>
          </a:xfrm>
          <a:custGeom>
            <a:avLst/>
            <a:gdLst/>
            <a:ahLst/>
            <a:cxnLst/>
            <a:rect l="l" t="t" r="r" b="b"/>
            <a:pathLst>
              <a:path h="1704975">
                <a:moveTo>
                  <a:pt x="0" y="0"/>
                </a:moveTo>
                <a:lnTo>
                  <a:pt x="0" y="1704920"/>
                </a:lnTo>
              </a:path>
            </a:pathLst>
          </a:custGeom>
          <a:ln w="3175">
            <a:solidFill>
              <a:srgbClr val="9E9E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469384" y="4027423"/>
            <a:ext cx="0" cy="1708785"/>
          </a:xfrm>
          <a:custGeom>
            <a:avLst/>
            <a:gdLst/>
            <a:ahLst/>
            <a:cxnLst/>
            <a:rect l="l" t="t" r="r" b="b"/>
            <a:pathLst>
              <a:path h="1708785">
                <a:moveTo>
                  <a:pt x="0" y="0"/>
                </a:moveTo>
                <a:lnTo>
                  <a:pt x="0" y="1708404"/>
                </a:lnTo>
              </a:path>
            </a:pathLst>
          </a:custGeom>
          <a:ln w="3175">
            <a:solidFill>
              <a:srgbClr val="9B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472432" y="4025682"/>
            <a:ext cx="0" cy="1711960"/>
          </a:xfrm>
          <a:custGeom>
            <a:avLst/>
            <a:gdLst/>
            <a:ahLst/>
            <a:cxnLst/>
            <a:rect l="l" t="t" r="r" b="b"/>
            <a:pathLst>
              <a:path h="1711960">
                <a:moveTo>
                  <a:pt x="0" y="0"/>
                </a:moveTo>
                <a:lnTo>
                  <a:pt x="0" y="1711887"/>
                </a:lnTo>
              </a:path>
            </a:pathLst>
          </a:custGeom>
          <a:ln w="3175">
            <a:solidFill>
              <a:srgbClr val="9797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475479" y="4023940"/>
            <a:ext cx="0" cy="1715770"/>
          </a:xfrm>
          <a:custGeom>
            <a:avLst/>
            <a:gdLst/>
            <a:ahLst/>
            <a:cxnLst/>
            <a:rect l="l" t="t" r="r" b="b"/>
            <a:pathLst>
              <a:path h="1715770">
                <a:moveTo>
                  <a:pt x="0" y="0"/>
                </a:moveTo>
                <a:lnTo>
                  <a:pt x="0" y="1715370"/>
                </a:lnTo>
              </a:path>
            </a:pathLst>
          </a:custGeom>
          <a:ln w="3175">
            <a:solidFill>
              <a:srgbClr val="949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478528" y="4022198"/>
            <a:ext cx="0" cy="1718945"/>
          </a:xfrm>
          <a:custGeom>
            <a:avLst/>
            <a:gdLst/>
            <a:ahLst/>
            <a:cxnLst/>
            <a:rect l="l" t="t" r="r" b="b"/>
            <a:pathLst>
              <a:path h="1718945">
                <a:moveTo>
                  <a:pt x="0" y="0"/>
                </a:moveTo>
                <a:lnTo>
                  <a:pt x="0" y="1718854"/>
                </a:lnTo>
              </a:path>
            </a:pathLst>
          </a:custGeom>
          <a:ln w="3175">
            <a:solidFill>
              <a:srgbClr val="929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481195" y="4021545"/>
            <a:ext cx="0" cy="1720214"/>
          </a:xfrm>
          <a:custGeom>
            <a:avLst/>
            <a:gdLst/>
            <a:ahLst/>
            <a:cxnLst/>
            <a:rect l="l" t="t" r="r" b="b"/>
            <a:pathLst>
              <a:path h="1720214">
                <a:moveTo>
                  <a:pt x="0" y="0"/>
                </a:moveTo>
                <a:lnTo>
                  <a:pt x="0" y="1720160"/>
                </a:lnTo>
              </a:path>
            </a:pathLst>
          </a:custGeom>
          <a:ln w="3175">
            <a:solidFill>
              <a:srgbClr val="8E8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482465" y="4020917"/>
            <a:ext cx="0" cy="1721485"/>
          </a:xfrm>
          <a:custGeom>
            <a:avLst/>
            <a:gdLst/>
            <a:ahLst/>
            <a:cxnLst/>
            <a:rect l="l" t="t" r="r" b="b"/>
            <a:pathLst>
              <a:path h="1721485">
                <a:moveTo>
                  <a:pt x="0" y="0"/>
                </a:moveTo>
                <a:lnTo>
                  <a:pt x="0" y="1721416"/>
                </a:lnTo>
              </a:path>
            </a:pathLst>
          </a:custGeom>
          <a:ln w="3175">
            <a:solidFill>
              <a:srgbClr val="8E8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484623" y="4019217"/>
            <a:ext cx="0" cy="1725295"/>
          </a:xfrm>
          <a:custGeom>
            <a:avLst/>
            <a:gdLst/>
            <a:ahLst/>
            <a:cxnLst/>
            <a:rect l="l" t="t" r="r" b="b"/>
            <a:pathLst>
              <a:path h="1725295">
                <a:moveTo>
                  <a:pt x="0" y="0"/>
                </a:moveTo>
                <a:lnTo>
                  <a:pt x="0" y="1724816"/>
                </a:lnTo>
              </a:path>
            </a:pathLst>
          </a:custGeom>
          <a:ln w="3175">
            <a:solidFill>
              <a:srgbClr val="8A8A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487671" y="4017810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629"/>
                </a:lnTo>
              </a:path>
            </a:pathLst>
          </a:custGeom>
          <a:ln w="3175">
            <a:solidFill>
              <a:srgbClr val="8585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490720" y="4016404"/>
            <a:ext cx="0" cy="1731010"/>
          </a:xfrm>
          <a:custGeom>
            <a:avLst/>
            <a:gdLst/>
            <a:ahLst/>
            <a:cxnLst/>
            <a:rect l="l" t="t" r="r" b="b"/>
            <a:pathLst>
              <a:path h="1731010">
                <a:moveTo>
                  <a:pt x="0" y="0"/>
                </a:moveTo>
                <a:lnTo>
                  <a:pt x="0" y="1730443"/>
                </a:lnTo>
              </a:path>
            </a:pathLst>
          </a:custGeom>
          <a:ln w="3175">
            <a:solidFill>
              <a:srgbClr val="8282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493767" y="4014997"/>
            <a:ext cx="0" cy="1733550"/>
          </a:xfrm>
          <a:custGeom>
            <a:avLst/>
            <a:gdLst/>
            <a:ahLst/>
            <a:cxnLst/>
            <a:rect l="l" t="t" r="r" b="b"/>
            <a:pathLst>
              <a:path h="1733550">
                <a:moveTo>
                  <a:pt x="0" y="0"/>
                </a:moveTo>
                <a:lnTo>
                  <a:pt x="0" y="1733256"/>
                </a:lnTo>
              </a:path>
            </a:pathLst>
          </a:custGeom>
          <a:ln w="3175">
            <a:solidFill>
              <a:srgbClr val="7D7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496815" y="4013590"/>
            <a:ext cx="0" cy="1736089"/>
          </a:xfrm>
          <a:custGeom>
            <a:avLst/>
            <a:gdLst/>
            <a:ahLst/>
            <a:cxnLst/>
            <a:rect l="l" t="t" r="r" b="b"/>
            <a:pathLst>
              <a:path h="1736089">
                <a:moveTo>
                  <a:pt x="0" y="0"/>
                </a:moveTo>
                <a:lnTo>
                  <a:pt x="0" y="1736070"/>
                </a:lnTo>
              </a:path>
            </a:pathLst>
          </a:custGeom>
          <a:ln w="3175">
            <a:solidFill>
              <a:srgbClr val="7979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99864" y="4012184"/>
            <a:ext cx="0" cy="1739264"/>
          </a:xfrm>
          <a:custGeom>
            <a:avLst/>
            <a:gdLst/>
            <a:ahLst/>
            <a:cxnLst/>
            <a:rect l="l" t="t" r="r" b="b"/>
            <a:pathLst>
              <a:path h="1739264">
                <a:moveTo>
                  <a:pt x="0" y="0"/>
                </a:moveTo>
                <a:lnTo>
                  <a:pt x="0" y="1738883"/>
                </a:lnTo>
              </a:path>
            </a:pathLst>
          </a:custGeom>
          <a:ln w="3175">
            <a:solidFill>
              <a:srgbClr val="7474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02911" y="4011421"/>
            <a:ext cx="0" cy="1740535"/>
          </a:xfrm>
          <a:custGeom>
            <a:avLst/>
            <a:gdLst/>
            <a:ahLst/>
            <a:cxnLst/>
            <a:rect l="l" t="t" r="r" b="b"/>
            <a:pathLst>
              <a:path h="1740535">
                <a:moveTo>
                  <a:pt x="0" y="0"/>
                </a:moveTo>
                <a:lnTo>
                  <a:pt x="0" y="1740217"/>
                </a:lnTo>
              </a:path>
            </a:pathLst>
          </a:custGeom>
          <a:ln w="3175">
            <a:solidFill>
              <a:srgbClr val="6F6F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05959" y="4010659"/>
            <a:ext cx="0" cy="1741805"/>
          </a:xfrm>
          <a:custGeom>
            <a:avLst/>
            <a:gdLst/>
            <a:ahLst/>
            <a:cxnLst/>
            <a:rect l="l" t="t" r="r" b="b"/>
            <a:pathLst>
              <a:path h="1741804">
                <a:moveTo>
                  <a:pt x="0" y="0"/>
                </a:moveTo>
                <a:lnTo>
                  <a:pt x="0" y="1741550"/>
                </a:lnTo>
              </a:path>
            </a:pathLst>
          </a:custGeom>
          <a:ln w="3175">
            <a:solidFill>
              <a:srgbClr val="6C6C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09008" y="4009897"/>
            <a:ext cx="0" cy="1743075"/>
          </a:xfrm>
          <a:custGeom>
            <a:avLst/>
            <a:gdLst/>
            <a:ahLst/>
            <a:cxnLst/>
            <a:rect l="l" t="t" r="r" b="b"/>
            <a:pathLst>
              <a:path h="1743075">
                <a:moveTo>
                  <a:pt x="0" y="0"/>
                </a:moveTo>
                <a:lnTo>
                  <a:pt x="0" y="1742884"/>
                </a:lnTo>
              </a:path>
            </a:pathLst>
          </a:custGeom>
          <a:ln w="3175">
            <a:solidFill>
              <a:srgbClr val="676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12055" y="4009135"/>
            <a:ext cx="0" cy="1744345"/>
          </a:xfrm>
          <a:custGeom>
            <a:avLst/>
            <a:gdLst/>
            <a:ahLst/>
            <a:cxnLst/>
            <a:rect l="l" t="t" r="r" b="b"/>
            <a:pathLst>
              <a:path h="1744345">
                <a:moveTo>
                  <a:pt x="0" y="0"/>
                </a:moveTo>
                <a:lnTo>
                  <a:pt x="0" y="1744217"/>
                </a:lnTo>
              </a:path>
            </a:pathLst>
          </a:custGeom>
          <a:ln w="3175">
            <a:solidFill>
              <a:srgbClr val="6161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515103" y="4008373"/>
            <a:ext cx="0" cy="1745614"/>
          </a:xfrm>
          <a:custGeom>
            <a:avLst/>
            <a:gdLst/>
            <a:ahLst/>
            <a:cxnLst/>
            <a:rect l="l" t="t" r="r" b="b"/>
            <a:pathLst>
              <a:path h="1745614">
                <a:moveTo>
                  <a:pt x="0" y="0"/>
                </a:moveTo>
                <a:lnTo>
                  <a:pt x="0" y="1745551"/>
                </a:lnTo>
              </a:path>
            </a:pathLst>
          </a:custGeom>
          <a:ln w="3175">
            <a:solidFill>
              <a:srgbClr val="5E5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18152" y="4007611"/>
            <a:ext cx="0" cy="1746885"/>
          </a:xfrm>
          <a:custGeom>
            <a:avLst/>
            <a:gdLst/>
            <a:ahLst/>
            <a:cxnLst/>
            <a:rect l="l" t="t" r="r" b="b"/>
            <a:pathLst>
              <a:path h="1746885">
                <a:moveTo>
                  <a:pt x="0" y="0"/>
                </a:moveTo>
                <a:lnTo>
                  <a:pt x="0" y="1746884"/>
                </a:lnTo>
              </a:path>
            </a:pathLst>
          </a:custGeom>
          <a:ln w="3175">
            <a:solidFill>
              <a:srgbClr val="5A58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521200" y="4006850"/>
            <a:ext cx="0" cy="1748789"/>
          </a:xfrm>
          <a:custGeom>
            <a:avLst/>
            <a:gdLst/>
            <a:ahLst/>
            <a:cxnLst/>
            <a:rect l="l" t="t" r="r" b="b"/>
            <a:pathLst>
              <a:path h="1748789">
                <a:moveTo>
                  <a:pt x="0" y="0"/>
                </a:moveTo>
                <a:lnTo>
                  <a:pt x="0" y="1748218"/>
                </a:lnTo>
              </a:path>
            </a:pathLst>
          </a:custGeom>
          <a:ln w="3175">
            <a:solidFill>
              <a:srgbClr val="555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24247" y="4006088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552"/>
                </a:lnTo>
              </a:path>
            </a:pathLst>
          </a:custGeom>
          <a:ln w="3175">
            <a:solidFill>
              <a:srgbClr val="5252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527296" y="4005927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50033"/>
                </a:lnTo>
              </a:path>
            </a:pathLst>
          </a:custGeom>
          <a:ln w="3175">
            <a:solidFill>
              <a:srgbClr val="4E4E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30344" y="4005767"/>
            <a:ext cx="0" cy="1750695"/>
          </a:xfrm>
          <a:custGeom>
            <a:avLst/>
            <a:gdLst/>
            <a:ahLst/>
            <a:cxnLst/>
            <a:rect l="l" t="t" r="r" b="b"/>
            <a:pathLst>
              <a:path h="1750695">
                <a:moveTo>
                  <a:pt x="0" y="0"/>
                </a:moveTo>
                <a:lnTo>
                  <a:pt x="0" y="1750514"/>
                </a:lnTo>
              </a:path>
            </a:pathLst>
          </a:custGeom>
          <a:ln w="3175">
            <a:solidFill>
              <a:srgbClr val="4949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533391" y="4005606"/>
            <a:ext cx="0" cy="1751330"/>
          </a:xfrm>
          <a:custGeom>
            <a:avLst/>
            <a:gdLst/>
            <a:ahLst/>
            <a:cxnLst/>
            <a:rect l="l" t="t" r="r" b="b"/>
            <a:pathLst>
              <a:path h="1751329">
                <a:moveTo>
                  <a:pt x="0" y="0"/>
                </a:moveTo>
                <a:lnTo>
                  <a:pt x="0" y="1750995"/>
                </a:lnTo>
              </a:path>
            </a:pathLst>
          </a:custGeom>
          <a:ln w="3175">
            <a:solidFill>
              <a:srgbClr val="464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36440" y="4005446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477"/>
                </a:lnTo>
              </a:path>
            </a:pathLst>
          </a:custGeom>
          <a:ln w="3175">
            <a:solidFill>
              <a:srgbClr val="4444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539488" y="4005285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958"/>
                </a:lnTo>
              </a:path>
            </a:pathLst>
          </a:custGeom>
          <a:ln w="3175">
            <a:solidFill>
              <a:srgbClr val="4141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542535" y="4005125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439"/>
                </a:lnTo>
              </a:path>
            </a:pathLst>
          </a:custGeom>
          <a:ln w="3175">
            <a:solidFill>
              <a:srgbClr val="3D3D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545584" y="4004965"/>
            <a:ext cx="0" cy="1753235"/>
          </a:xfrm>
          <a:custGeom>
            <a:avLst/>
            <a:gdLst/>
            <a:ahLst/>
            <a:cxnLst/>
            <a:rect l="l" t="t" r="r" b="b"/>
            <a:pathLst>
              <a:path h="1753235">
                <a:moveTo>
                  <a:pt x="0" y="0"/>
                </a:moveTo>
                <a:lnTo>
                  <a:pt x="0" y="1752920"/>
                </a:lnTo>
              </a:path>
            </a:pathLst>
          </a:custGeom>
          <a:ln w="3175">
            <a:solidFill>
              <a:srgbClr val="3C3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548632" y="4004804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402"/>
                </a:lnTo>
              </a:path>
            </a:pathLst>
          </a:custGeom>
          <a:ln w="3175">
            <a:solidFill>
              <a:srgbClr val="393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551679" y="4004644"/>
            <a:ext cx="0" cy="1754505"/>
          </a:xfrm>
          <a:custGeom>
            <a:avLst/>
            <a:gdLst/>
            <a:ahLst/>
            <a:cxnLst/>
            <a:rect l="l" t="t" r="r" b="b"/>
            <a:pathLst>
              <a:path h="1754504">
                <a:moveTo>
                  <a:pt x="0" y="0"/>
                </a:moveTo>
                <a:lnTo>
                  <a:pt x="0" y="1753883"/>
                </a:lnTo>
              </a:path>
            </a:pathLst>
          </a:custGeom>
          <a:ln w="3175">
            <a:solidFill>
              <a:srgbClr val="3838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553584" y="4004624"/>
            <a:ext cx="0" cy="1754505"/>
          </a:xfrm>
          <a:custGeom>
            <a:avLst/>
            <a:gdLst/>
            <a:ahLst/>
            <a:cxnLst/>
            <a:rect l="l" t="t" r="r" b="b"/>
            <a:pathLst>
              <a:path h="1754504">
                <a:moveTo>
                  <a:pt x="0" y="0"/>
                </a:moveTo>
                <a:lnTo>
                  <a:pt x="0" y="1753943"/>
                </a:lnTo>
              </a:path>
            </a:pathLst>
          </a:custGeom>
          <a:ln w="3175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56759" y="4004671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803"/>
                </a:lnTo>
              </a:path>
            </a:pathLst>
          </a:custGeom>
          <a:ln w="5080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60823" y="4004804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402"/>
                </a:lnTo>
              </a:path>
            </a:pathLst>
          </a:custGeom>
          <a:ln w="3175">
            <a:solidFill>
              <a:srgbClr val="393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563871" y="4004965"/>
            <a:ext cx="0" cy="1753235"/>
          </a:xfrm>
          <a:custGeom>
            <a:avLst/>
            <a:gdLst/>
            <a:ahLst/>
            <a:cxnLst/>
            <a:rect l="l" t="t" r="r" b="b"/>
            <a:pathLst>
              <a:path h="1753235">
                <a:moveTo>
                  <a:pt x="0" y="0"/>
                </a:moveTo>
                <a:lnTo>
                  <a:pt x="0" y="1752920"/>
                </a:lnTo>
              </a:path>
            </a:pathLst>
          </a:custGeom>
          <a:ln w="3175">
            <a:solidFill>
              <a:srgbClr val="3A3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66920" y="4005125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439"/>
                </a:lnTo>
              </a:path>
            </a:pathLst>
          </a:custGeom>
          <a:ln w="3175">
            <a:solidFill>
              <a:srgbClr val="3C3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569967" y="4005285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958"/>
                </a:lnTo>
              </a:path>
            </a:pathLst>
          </a:custGeom>
          <a:ln w="3175">
            <a:solidFill>
              <a:srgbClr val="3E3E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573015" y="4005446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477"/>
                </a:lnTo>
              </a:path>
            </a:pathLst>
          </a:custGeom>
          <a:ln w="3175">
            <a:solidFill>
              <a:srgbClr val="4242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576064" y="4005606"/>
            <a:ext cx="0" cy="1751330"/>
          </a:xfrm>
          <a:custGeom>
            <a:avLst/>
            <a:gdLst/>
            <a:ahLst/>
            <a:cxnLst/>
            <a:rect l="l" t="t" r="r" b="b"/>
            <a:pathLst>
              <a:path h="1751329">
                <a:moveTo>
                  <a:pt x="0" y="0"/>
                </a:moveTo>
                <a:lnTo>
                  <a:pt x="0" y="1750995"/>
                </a:lnTo>
              </a:path>
            </a:pathLst>
          </a:custGeom>
          <a:ln w="3175">
            <a:solidFill>
              <a:srgbClr val="464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579111" y="4005767"/>
            <a:ext cx="0" cy="1750695"/>
          </a:xfrm>
          <a:custGeom>
            <a:avLst/>
            <a:gdLst/>
            <a:ahLst/>
            <a:cxnLst/>
            <a:rect l="l" t="t" r="r" b="b"/>
            <a:pathLst>
              <a:path h="1750695">
                <a:moveTo>
                  <a:pt x="0" y="0"/>
                </a:moveTo>
                <a:lnTo>
                  <a:pt x="0" y="1750514"/>
                </a:lnTo>
              </a:path>
            </a:pathLst>
          </a:custGeom>
          <a:ln w="3175">
            <a:solidFill>
              <a:srgbClr val="484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582159" y="4005927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50033"/>
                </a:lnTo>
              </a:path>
            </a:pathLst>
          </a:custGeom>
          <a:ln w="3175">
            <a:solidFill>
              <a:srgbClr val="4B4B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585208" y="4006088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552"/>
                </a:lnTo>
              </a:path>
            </a:pathLst>
          </a:custGeom>
          <a:ln w="3175">
            <a:solidFill>
              <a:srgbClr val="5050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588255" y="4006900"/>
            <a:ext cx="0" cy="1748155"/>
          </a:xfrm>
          <a:custGeom>
            <a:avLst/>
            <a:gdLst/>
            <a:ahLst/>
            <a:cxnLst/>
            <a:rect l="l" t="t" r="r" b="b"/>
            <a:pathLst>
              <a:path h="1748154">
                <a:moveTo>
                  <a:pt x="0" y="0"/>
                </a:moveTo>
                <a:lnTo>
                  <a:pt x="0" y="1748129"/>
                </a:lnTo>
              </a:path>
            </a:pathLst>
          </a:custGeom>
          <a:ln w="3175">
            <a:solidFill>
              <a:srgbClr val="5353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591303" y="4007713"/>
            <a:ext cx="0" cy="1746885"/>
          </a:xfrm>
          <a:custGeom>
            <a:avLst/>
            <a:gdLst/>
            <a:ahLst/>
            <a:cxnLst/>
            <a:rect l="l" t="t" r="r" b="b"/>
            <a:pathLst>
              <a:path h="1746885">
                <a:moveTo>
                  <a:pt x="0" y="0"/>
                </a:moveTo>
                <a:lnTo>
                  <a:pt x="0" y="1746707"/>
                </a:lnTo>
              </a:path>
            </a:pathLst>
          </a:custGeom>
          <a:ln w="3175">
            <a:solidFill>
              <a:srgbClr val="5757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594352" y="4008526"/>
            <a:ext cx="0" cy="1745614"/>
          </a:xfrm>
          <a:custGeom>
            <a:avLst/>
            <a:gdLst/>
            <a:ahLst/>
            <a:cxnLst/>
            <a:rect l="l" t="t" r="r" b="b"/>
            <a:pathLst>
              <a:path h="1745614">
                <a:moveTo>
                  <a:pt x="0" y="0"/>
                </a:moveTo>
                <a:lnTo>
                  <a:pt x="0" y="1745284"/>
                </a:lnTo>
              </a:path>
            </a:pathLst>
          </a:custGeom>
          <a:ln w="3175">
            <a:solidFill>
              <a:srgbClr val="5C5C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597400" y="4009339"/>
            <a:ext cx="0" cy="1744345"/>
          </a:xfrm>
          <a:custGeom>
            <a:avLst/>
            <a:gdLst/>
            <a:ahLst/>
            <a:cxnLst/>
            <a:rect l="l" t="t" r="r" b="b"/>
            <a:pathLst>
              <a:path h="1744345">
                <a:moveTo>
                  <a:pt x="0" y="0"/>
                </a:moveTo>
                <a:lnTo>
                  <a:pt x="0" y="1743862"/>
                </a:lnTo>
              </a:path>
            </a:pathLst>
          </a:custGeom>
          <a:ln w="3175">
            <a:solidFill>
              <a:srgbClr val="5F5F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600447" y="4010152"/>
            <a:ext cx="0" cy="1742439"/>
          </a:xfrm>
          <a:custGeom>
            <a:avLst/>
            <a:gdLst/>
            <a:ahLst/>
            <a:cxnLst/>
            <a:rect l="l" t="t" r="r" b="b"/>
            <a:pathLst>
              <a:path h="1742439">
                <a:moveTo>
                  <a:pt x="0" y="0"/>
                </a:moveTo>
                <a:lnTo>
                  <a:pt x="0" y="1742439"/>
                </a:lnTo>
              </a:path>
            </a:pathLst>
          </a:custGeom>
          <a:ln w="3175">
            <a:solidFill>
              <a:srgbClr val="6464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603496" y="4010964"/>
            <a:ext cx="0" cy="1741170"/>
          </a:xfrm>
          <a:custGeom>
            <a:avLst/>
            <a:gdLst/>
            <a:ahLst/>
            <a:cxnLst/>
            <a:rect l="l" t="t" r="r" b="b"/>
            <a:pathLst>
              <a:path h="1741170">
                <a:moveTo>
                  <a:pt x="0" y="0"/>
                </a:moveTo>
                <a:lnTo>
                  <a:pt x="0" y="1741017"/>
                </a:lnTo>
              </a:path>
            </a:pathLst>
          </a:custGeom>
          <a:ln w="3175">
            <a:solidFill>
              <a:srgbClr val="6A6A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605654" y="4011946"/>
            <a:ext cx="0" cy="1739900"/>
          </a:xfrm>
          <a:custGeom>
            <a:avLst/>
            <a:gdLst/>
            <a:ahLst/>
            <a:cxnLst/>
            <a:rect l="l" t="t" r="r" b="b"/>
            <a:pathLst>
              <a:path h="1739900">
                <a:moveTo>
                  <a:pt x="0" y="0"/>
                </a:moveTo>
                <a:lnTo>
                  <a:pt x="0" y="1739298"/>
                </a:lnTo>
              </a:path>
            </a:pathLst>
          </a:custGeom>
          <a:ln w="3175">
            <a:solidFill>
              <a:srgbClr val="6D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606925" y="4012347"/>
            <a:ext cx="0" cy="1738630"/>
          </a:xfrm>
          <a:custGeom>
            <a:avLst/>
            <a:gdLst/>
            <a:ahLst/>
            <a:cxnLst/>
            <a:rect l="l" t="t" r="r" b="b"/>
            <a:pathLst>
              <a:path h="1738629">
                <a:moveTo>
                  <a:pt x="0" y="0"/>
                </a:moveTo>
                <a:lnTo>
                  <a:pt x="0" y="1738557"/>
                </a:lnTo>
              </a:path>
            </a:pathLst>
          </a:custGeom>
          <a:ln w="3175">
            <a:solidFill>
              <a:srgbClr val="6D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609591" y="4012837"/>
            <a:ext cx="0" cy="1737995"/>
          </a:xfrm>
          <a:custGeom>
            <a:avLst/>
            <a:gdLst/>
            <a:ahLst/>
            <a:cxnLst/>
            <a:rect l="l" t="t" r="r" b="b"/>
            <a:pathLst>
              <a:path h="1737995">
                <a:moveTo>
                  <a:pt x="0" y="0"/>
                </a:moveTo>
                <a:lnTo>
                  <a:pt x="0" y="1737577"/>
                </a:lnTo>
              </a:path>
            </a:pathLst>
          </a:custGeom>
          <a:ln w="3175">
            <a:solidFill>
              <a:srgbClr val="7171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12640" y="4014143"/>
            <a:ext cx="0" cy="1735455"/>
          </a:xfrm>
          <a:custGeom>
            <a:avLst/>
            <a:gdLst/>
            <a:ahLst/>
            <a:cxnLst/>
            <a:rect l="l" t="t" r="r" b="b"/>
            <a:pathLst>
              <a:path h="1735454">
                <a:moveTo>
                  <a:pt x="0" y="0"/>
                </a:moveTo>
                <a:lnTo>
                  <a:pt x="0" y="1734965"/>
                </a:lnTo>
              </a:path>
            </a:pathLst>
          </a:custGeom>
          <a:ln w="3175">
            <a:solidFill>
              <a:srgbClr val="777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615688" y="4015449"/>
            <a:ext cx="0" cy="1732914"/>
          </a:xfrm>
          <a:custGeom>
            <a:avLst/>
            <a:gdLst/>
            <a:ahLst/>
            <a:cxnLst/>
            <a:rect l="l" t="t" r="r" b="b"/>
            <a:pathLst>
              <a:path h="1732914">
                <a:moveTo>
                  <a:pt x="0" y="0"/>
                </a:moveTo>
                <a:lnTo>
                  <a:pt x="0" y="1732352"/>
                </a:lnTo>
              </a:path>
            </a:pathLst>
          </a:custGeom>
          <a:ln w="3175">
            <a:solidFill>
              <a:srgbClr val="7A7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618735" y="4016755"/>
            <a:ext cx="0" cy="1729739"/>
          </a:xfrm>
          <a:custGeom>
            <a:avLst/>
            <a:gdLst/>
            <a:ahLst/>
            <a:cxnLst/>
            <a:rect l="l" t="t" r="r" b="b"/>
            <a:pathLst>
              <a:path h="1729739">
                <a:moveTo>
                  <a:pt x="0" y="0"/>
                </a:moveTo>
                <a:lnTo>
                  <a:pt x="0" y="1729739"/>
                </a:lnTo>
              </a:path>
            </a:pathLst>
          </a:custGeom>
          <a:ln w="3175">
            <a:solidFill>
              <a:srgbClr val="808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621784" y="4018062"/>
            <a:ext cx="0" cy="1727200"/>
          </a:xfrm>
          <a:custGeom>
            <a:avLst/>
            <a:gdLst/>
            <a:ahLst/>
            <a:cxnLst/>
            <a:rect l="l" t="t" r="r" b="b"/>
            <a:pathLst>
              <a:path h="1727200">
                <a:moveTo>
                  <a:pt x="0" y="0"/>
                </a:moveTo>
                <a:lnTo>
                  <a:pt x="0" y="1727127"/>
                </a:lnTo>
              </a:path>
            </a:pathLst>
          </a:custGeom>
          <a:ln w="3175">
            <a:solidFill>
              <a:srgbClr val="8484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624832" y="4019368"/>
            <a:ext cx="0" cy="1724660"/>
          </a:xfrm>
          <a:custGeom>
            <a:avLst/>
            <a:gdLst/>
            <a:ahLst/>
            <a:cxnLst/>
            <a:rect l="l" t="t" r="r" b="b"/>
            <a:pathLst>
              <a:path h="1724660">
                <a:moveTo>
                  <a:pt x="0" y="0"/>
                </a:moveTo>
                <a:lnTo>
                  <a:pt x="0" y="1724514"/>
                </a:lnTo>
              </a:path>
            </a:pathLst>
          </a:custGeom>
          <a:ln w="3175">
            <a:solidFill>
              <a:srgbClr val="8787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627245" y="4021055"/>
            <a:ext cx="0" cy="1721485"/>
          </a:xfrm>
          <a:custGeom>
            <a:avLst/>
            <a:gdLst/>
            <a:ahLst/>
            <a:cxnLst/>
            <a:rect l="l" t="t" r="r" b="b"/>
            <a:pathLst>
              <a:path h="1721485">
                <a:moveTo>
                  <a:pt x="0" y="0"/>
                </a:moveTo>
                <a:lnTo>
                  <a:pt x="0" y="1721140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628515" y="4021718"/>
            <a:ext cx="0" cy="1720214"/>
          </a:xfrm>
          <a:custGeom>
            <a:avLst/>
            <a:gdLst/>
            <a:ahLst/>
            <a:cxnLst/>
            <a:rect l="l" t="t" r="r" b="b"/>
            <a:pathLst>
              <a:path h="1720214">
                <a:moveTo>
                  <a:pt x="0" y="0"/>
                </a:moveTo>
                <a:lnTo>
                  <a:pt x="0" y="1719814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630928" y="4022265"/>
            <a:ext cx="0" cy="1718945"/>
          </a:xfrm>
          <a:custGeom>
            <a:avLst/>
            <a:gdLst/>
            <a:ahLst/>
            <a:cxnLst/>
            <a:rect l="l" t="t" r="r" b="b"/>
            <a:pathLst>
              <a:path h="1718945">
                <a:moveTo>
                  <a:pt x="0" y="0"/>
                </a:moveTo>
                <a:lnTo>
                  <a:pt x="0" y="1718720"/>
                </a:lnTo>
              </a:path>
            </a:pathLst>
          </a:custGeom>
          <a:ln w="3175">
            <a:solidFill>
              <a:srgbClr val="9090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633976" y="4024141"/>
            <a:ext cx="0" cy="1715135"/>
          </a:xfrm>
          <a:custGeom>
            <a:avLst/>
            <a:gdLst/>
            <a:ahLst/>
            <a:cxnLst/>
            <a:rect l="l" t="t" r="r" b="b"/>
            <a:pathLst>
              <a:path h="1715135">
                <a:moveTo>
                  <a:pt x="0" y="0"/>
                </a:moveTo>
                <a:lnTo>
                  <a:pt x="0" y="1714968"/>
                </a:lnTo>
              </a:path>
            </a:pathLst>
          </a:custGeom>
          <a:ln w="3175">
            <a:solidFill>
              <a:srgbClr val="9392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637023" y="4026017"/>
            <a:ext cx="0" cy="1711325"/>
          </a:xfrm>
          <a:custGeom>
            <a:avLst/>
            <a:gdLst/>
            <a:ahLst/>
            <a:cxnLst/>
            <a:rect l="l" t="t" r="r" b="b"/>
            <a:pathLst>
              <a:path h="1711325">
                <a:moveTo>
                  <a:pt x="0" y="0"/>
                </a:moveTo>
                <a:lnTo>
                  <a:pt x="0" y="1711217"/>
                </a:lnTo>
              </a:path>
            </a:pathLst>
          </a:custGeom>
          <a:ln w="3175">
            <a:solidFill>
              <a:srgbClr val="95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640071" y="4027892"/>
            <a:ext cx="0" cy="1707514"/>
          </a:xfrm>
          <a:custGeom>
            <a:avLst/>
            <a:gdLst/>
            <a:ahLst/>
            <a:cxnLst/>
            <a:rect l="l" t="t" r="r" b="b"/>
            <a:pathLst>
              <a:path h="1707514">
                <a:moveTo>
                  <a:pt x="0" y="0"/>
                </a:moveTo>
                <a:lnTo>
                  <a:pt x="0" y="1707466"/>
                </a:lnTo>
              </a:path>
            </a:pathLst>
          </a:custGeom>
          <a:ln w="3175">
            <a:solidFill>
              <a:srgbClr val="9A9A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643120" y="4029768"/>
            <a:ext cx="0" cy="1704339"/>
          </a:xfrm>
          <a:custGeom>
            <a:avLst/>
            <a:gdLst/>
            <a:ahLst/>
            <a:cxnLst/>
            <a:rect l="l" t="t" r="r" b="b"/>
            <a:pathLst>
              <a:path h="1704339">
                <a:moveTo>
                  <a:pt x="0" y="0"/>
                </a:moveTo>
                <a:lnTo>
                  <a:pt x="0" y="1703714"/>
                </a:lnTo>
              </a:path>
            </a:pathLst>
          </a:custGeom>
          <a:ln w="3175">
            <a:solidFill>
              <a:srgbClr val="9D9D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646167" y="4031644"/>
            <a:ext cx="0" cy="1700530"/>
          </a:xfrm>
          <a:custGeom>
            <a:avLst/>
            <a:gdLst/>
            <a:ahLst/>
            <a:cxnLst/>
            <a:rect l="l" t="t" r="r" b="b"/>
            <a:pathLst>
              <a:path h="1700529">
                <a:moveTo>
                  <a:pt x="0" y="0"/>
                </a:moveTo>
                <a:lnTo>
                  <a:pt x="0" y="1699963"/>
                </a:lnTo>
              </a:path>
            </a:pathLst>
          </a:custGeom>
          <a:ln w="3175">
            <a:solidFill>
              <a:srgbClr val="9F9F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649215" y="4033520"/>
            <a:ext cx="0" cy="1696720"/>
          </a:xfrm>
          <a:custGeom>
            <a:avLst/>
            <a:gdLst/>
            <a:ahLst/>
            <a:cxnLst/>
            <a:rect l="l" t="t" r="r" b="b"/>
            <a:pathLst>
              <a:path h="1696720">
                <a:moveTo>
                  <a:pt x="0" y="0"/>
                </a:moveTo>
                <a:lnTo>
                  <a:pt x="0" y="1696212"/>
                </a:lnTo>
              </a:path>
            </a:pathLst>
          </a:custGeom>
          <a:ln w="3175">
            <a:solidFill>
              <a:srgbClr val="A1A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652264" y="4037584"/>
            <a:ext cx="0" cy="1688464"/>
          </a:xfrm>
          <a:custGeom>
            <a:avLst/>
            <a:gdLst/>
            <a:ahLst/>
            <a:cxnLst/>
            <a:rect l="l" t="t" r="r" b="b"/>
            <a:pathLst>
              <a:path h="1688464">
                <a:moveTo>
                  <a:pt x="0" y="0"/>
                </a:moveTo>
                <a:lnTo>
                  <a:pt x="0" y="1688084"/>
                </a:lnTo>
              </a:path>
            </a:pathLst>
          </a:custGeom>
          <a:ln w="3175">
            <a:solidFill>
              <a:srgbClr val="A3A3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655311" y="4041647"/>
            <a:ext cx="0" cy="1680210"/>
          </a:xfrm>
          <a:custGeom>
            <a:avLst/>
            <a:gdLst/>
            <a:ahLst/>
            <a:cxnLst/>
            <a:rect l="l" t="t" r="r" b="b"/>
            <a:pathLst>
              <a:path h="1680210">
                <a:moveTo>
                  <a:pt x="0" y="0"/>
                </a:moveTo>
                <a:lnTo>
                  <a:pt x="0" y="1679956"/>
                </a:lnTo>
              </a:path>
            </a:pathLst>
          </a:custGeom>
          <a:ln w="3175">
            <a:solidFill>
              <a:srgbClr val="A6A6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658359" y="4045711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4">
                <a:moveTo>
                  <a:pt x="0" y="0"/>
                </a:moveTo>
                <a:lnTo>
                  <a:pt x="0" y="1671828"/>
                </a:lnTo>
              </a:path>
            </a:pathLst>
          </a:custGeom>
          <a:ln w="3175">
            <a:solidFill>
              <a:srgbClr val="A8A8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661408" y="4049776"/>
            <a:ext cx="0" cy="1663700"/>
          </a:xfrm>
          <a:custGeom>
            <a:avLst/>
            <a:gdLst/>
            <a:ahLst/>
            <a:cxnLst/>
            <a:rect l="l" t="t" r="r" b="b"/>
            <a:pathLst>
              <a:path h="1663700">
                <a:moveTo>
                  <a:pt x="0" y="0"/>
                </a:moveTo>
                <a:lnTo>
                  <a:pt x="0" y="1663700"/>
                </a:lnTo>
              </a:path>
            </a:pathLst>
          </a:custGeom>
          <a:ln w="3175">
            <a:solidFill>
              <a:srgbClr val="A9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664455" y="4054094"/>
            <a:ext cx="0" cy="1655445"/>
          </a:xfrm>
          <a:custGeom>
            <a:avLst/>
            <a:gdLst/>
            <a:ahLst/>
            <a:cxnLst/>
            <a:rect l="l" t="t" r="r" b="b"/>
            <a:pathLst>
              <a:path h="1655445">
                <a:moveTo>
                  <a:pt x="0" y="0"/>
                </a:moveTo>
                <a:lnTo>
                  <a:pt x="0" y="1655064"/>
                </a:lnTo>
              </a:path>
            </a:pathLst>
          </a:custGeom>
          <a:ln w="3175">
            <a:solidFill>
              <a:srgbClr val="AB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667503" y="4058665"/>
            <a:ext cx="0" cy="1645920"/>
          </a:xfrm>
          <a:custGeom>
            <a:avLst/>
            <a:gdLst/>
            <a:ahLst/>
            <a:cxnLst/>
            <a:rect l="l" t="t" r="r" b="b"/>
            <a:pathLst>
              <a:path h="1645920">
                <a:moveTo>
                  <a:pt x="0" y="0"/>
                </a:moveTo>
                <a:lnTo>
                  <a:pt x="0" y="1645920"/>
                </a:lnTo>
              </a:path>
            </a:pathLst>
          </a:custGeom>
          <a:ln w="3175">
            <a:solidFill>
              <a:srgbClr val="ACA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670552" y="4063238"/>
            <a:ext cx="0" cy="1637030"/>
          </a:xfrm>
          <a:custGeom>
            <a:avLst/>
            <a:gdLst/>
            <a:ahLst/>
            <a:cxnLst/>
            <a:rect l="l" t="t" r="r" b="b"/>
            <a:pathLst>
              <a:path h="1637029">
                <a:moveTo>
                  <a:pt x="0" y="0"/>
                </a:moveTo>
                <a:lnTo>
                  <a:pt x="0" y="1636776"/>
                </a:lnTo>
              </a:path>
            </a:pathLst>
          </a:custGeom>
          <a:ln w="3175">
            <a:solidFill>
              <a:srgbClr val="ACAC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673600" y="4067809"/>
            <a:ext cx="0" cy="1628139"/>
          </a:xfrm>
          <a:custGeom>
            <a:avLst/>
            <a:gdLst/>
            <a:ahLst/>
            <a:cxnLst/>
            <a:rect l="l" t="t" r="r" b="b"/>
            <a:pathLst>
              <a:path h="1628139">
                <a:moveTo>
                  <a:pt x="0" y="0"/>
                </a:moveTo>
                <a:lnTo>
                  <a:pt x="0" y="1627632"/>
                </a:lnTo>
              </a:path>
            </a:pathLst>
          </a:custGeom>
          <a:ln w="3175">
            <a:solidFill>
              <a:srgbClr val="ADAD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676647" y="4074058"/>
            <a:ext cx="0" cy="1615440"/>
          </a:xfrm>
          <a:custGeom>
            <a:avLst/>
            <a:gdLst/>
            <a:ahLst/>
            <a:cxnLst/>
            <a:rect l="l" t="t" r="r" b="b"/>
            <a:pathLst>
              <a:path h="1615439">
                <a:moveTo>
                  <a:pt x="0" y="0"/>
                </a:moveTo>
                <a:lnTo>
                  <a:pt x="0" y="1615135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679696" y="408198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4">
                <a:moveTo>
                  <a:pt x="0" y="0"/>
                </a:moveTo>
                <a:lnTo>
                  <a:pt x="0" y="1599285"/>
                </a:lnTo>
              </a:path>
            </a:pathLst>
          </a:custGeom>
          <a:ln w="3175">
            <a:solidFill>
              <a:srgbClr val="AFAF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682744" y="4089908"/>
            <a:ext cx="0" cy="1583690"/>
          </a:xfrm>
          <a:custGeom>
            <a:avLst/>
            <a:gdLst/>
            <a:ahLst/>
            <a:cxnLst/>
            <a:rect l="l" t="t" r="r" b="b"/>
            <a:pathLst>
              <a:path h="1583689">
                <a:moveTo>
                  <a:pt x="0" y="0"/>
                </a:moveTo>
                <a:lnTo>
                  <a:pt x="0" y="1583436"/>
                </a:lnTo>
              </a:path>
            </a:pathLst>
          </a:custGeom>
          <a:ln w="3175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428235" y="4081983"/>
            <a:ext cx="0" cy="1608455"/>
          </a:xfrm>
          <a:custGeom>
            <a:avLst/>
            <a:gdLst/>
            <a:ahLst/>
            <a:cxnLst/>
            <a:rect l="l" t="t" r="r" b="b"/>
            <a:pathLst>
              <a:path h="1608454">
                <a:moveTo>
                  <a:pt x="0" y="0"/>
                </a:moveTo>
                <a:lnTo>
                  <a:pt x="0" y="1608429"/>
                </a:lnTo>
              </a:path>
            </a:pathLst>
          </a:custGeom>
          <a:ln w="6096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432808" y="4074058"/>
            <a:ext cx="0" cy="1624330"/>
          </a:xfrm>
          <a:custGeom>
            <a:avLst/>
            <a:gdLst/>
            <a:ahLst/>
            <a:cxnLst/>
            <a:rect l="l" t="t" r="r" b="b"/>
            <a:pathLst>
              <a:path h="1624329">
                <a:moveTo>
                  <a:pt x="0" y="0"/>
                </a:moveTo>
                <a:lnTo>
                  <a:pt x="0" y="1624279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435855" y="4067809"/>
            <a:ext cx="0" cy="1637030"/>
          </a:xfrm>
          <a:custGeom>
            <a:avLst/>
            <a:gdLst/>
            <a:ahLst/>
            <a:cxnLst/>
            <a:rect l="l" t="t" r="r" b="b"/>
            <a:pathLst>
              <a:path h="1637029">
                <a:moveTo>
                  <a:pt x="0" y="0"/>
                </a:moveTo>
                <a:lnTo>
                  <a:pt x="0" y="1636776"/>
                </a:lnTo>
              </a:path>
            </a:pathLst>
          </a:custGeom>
          <a:ln w="3175">
            <a:solidFill>
              <a:srgbClr val="AEAE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438903" y="4063238"/>
            <a:ext cx="0" cy="1645920"/>
          </a:xfrm>
          <a:custGeom>
            <a:avLst/>
            <a:gdLst/>
            <a:ahLst/>
            <a:cxnLst/>
            <a:rect l="l" t="t" r="r" b="b"/>
            <a:pathLst>
              <a:path h="1645920">
                <a:moveTo>
                  <a:pt x="0" y="0"/>
                </a:moveTo>
                <a:lnTo>
                  <a:pt x="0" y="1645919"/>
                </a:lnTo>
              </a:path>
            </a:pathLst>
          </a:custGeom>
          <a:ln w="3175">
            <a:solidFill>
              <a:srgbClr val="ADAD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441952" y="4058665"/>
            <a:ext cx="0" cy="1655445"/>
          </a:xfrm>
          <a:custGeom>
            <a:avLst/>
            <a:gdLst/>
            <a:ahLst/>
            <a:cxnLst/>
            <a:rect l="l" t="t" r="r" b="b"/>
            <a:pathLst>
              <a:path h="1655445">
                <a:moveTo>
                  <a:pt x="0" y="0"/>
                </a:moveTo>
                <a:lnTo>
                  <a:pt x="0" y="1655063"/>
                </a:lnTo>
              </a:path>
            </a:pathLst>
          </a:custGeom>
          <a:ln w="3175">
            <a:solidFill>
              <a:srgbClr val="ACA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445000" y="4054094"/>
            <a:ext cx="0" cy="1664335"/>
          </a:xfrm>
          <a:custGeom>
            <a:avLst/>
            <a:gdLst/>
            <a:ahLst/>
            <a:cxnLst/>
            <a:rect l="l" t="t" r="r" b="b"/>
            <a:pathLst>
              <a:path h="1664335">
                <a:moveTo>
                  <a:pt x="0" y="0"/>
                </a:moveTo>
                <a:lnTo>
                  <a:pt x="0" y="1664207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448047" y="4050284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4">
                <a:moveTo>
                  <a:pt x="0" y="0"/>
                </a:moveTo>
                <a:lnTo>
                  <a:pt x="0" y="1671827"/>
                </a:lnTo>
              </a:path>
            </a:pathLst>
          </a:custGeom>
          <a:ln w="3175">
            <a:solidFill>
              <a:srgbClr val="AAAA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451096" y="4047235"/>
            <a:ext cx="0" cy="1678305"/>
          </a:xfrm>
          <a:custGeom>
            <a:avLst/>
            <a:gdLst/>
            <a:ahLst/>
            <a:cxnLst/>
            <a:rect l="l" t="t" r="r" b="b"/>
            <a:pathLst>
              <a:path h="1678304">
                <a:moveTo>
                  <a:pt x="0" y="0"/>
                </a:moveTo>
                <a:lnTo>
                  <a:pt x="0" y="1677923"/>
                </a:lnTo>
              </a:path>
            </a:pathLst>
          </a:custGeom>
          <a:ln w="3175">
            <a:solidFill>
              <a:srgbClr val="A9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454144" y="4044188"/>
            <a:ext cx="0" cy="1684020"/>
          </a:xfrm>
          <a:custGeom>
            <a:avLst/>
            <a:gdLst/>
            <a:ahLst/>
            <a:cxnLst/>
            <a:rect l="l" t="t" r="r" b="b"/>
            <a:pathLst>
              <a:path h="1684020">
                <a:moveTo>
                  <a:pt x="0" y="0"/>
                </a:moveTo>
                <a:lnTo>
                  <a:pt x="0" y="1684019"/>
                </a:lnTo>
              </a:path>
            </a:pathLst>
          </a:custGeom>
          <a:ln w="3175">
            <a:solidFill>
              <a:srgbClr val="A7A7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457191" y="4041140"/>
            <a:ext cx="0" cy="1690370"/>
          </a:xfrm>
          <a:custGeom>
            <a:avLst/>
            <a:gdLst/>
            <a:ahLst/>
            <a:cxnLst/>
            <a:rect l="l" t="t" r="r" b="b"/>
            <a:pathLst>
              <a:path h="1690370">
                <a:moveTo>
                  <a:pt x="0" y="0"/>
                </a:moveTo>
                <a:lnTo>
                  <a:pt x="0" y="1690115"/>
                </a:lnTo>
              </a:path>
            </a:pathLst>
          </a:custGeom>
          <a:ln w="3175">
            <a:solidFill>
              <a:srgbClr val="A4A4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460240" y="4038091"/>
            <a:ext cx="0" cy="1696720"/>
          </a:xfrm>
          <a:custGeom>
            <a:avLst/>
            <a:gdLst/>
            <a:ahLst/>
            <a:cxnLst/>
            <a:rect l="l" t="t" r="r" b="b"/>
            <a:pathLst>
              <a:path h="1696720">
                <a:moveTo>
                  <a:pt x="0" y="0"/>
                </a:moveTo>
                <a:lnTo>
                  <a:pt x="0" y="1696211"/>
                </a:lnTo>
              </a:path>
            </a:pathLst>
          </a:custGeom>
          <a:ln w="3175">
            <a:solidFill>
              <a:srgbClr val="A3A3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463288" y="4035479"/>
            <a:ext cx="0" cy="1701800"/>
          </a:xfrm>
          <a:custGeom>
            <a:avLst/>
            <a:gdLst/>
            <a:ahLst/>
            <a:cxnLst/>
            <a:rect l="l" t="t" r="r" b="b"/>
            <a:pathLst>
              <a:path h="1701800">
                <a:moveTo>
                  <a:pt x="0" y="0"/>
                </a:moveTo>
                <a:lnTo>
                  <a:pt x="0" y="1701437"/>
                </a:lnTo>
              </a:path>
            </a:pathLst>
          </a:custGeom>
          <a:ln w="3175">
            <a:solidFill>
              <a:srgbClr val="A0A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466335" y="4033302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0"/>
                </a:moveTo>
                <a:lnTo>
                  <a:pt x="0" y="1705791"/>
                </a:lnTo>
              </a:path>
            </a:pathLst>
          </a:custGeom>
          <a:ln w="3175">
            <a:solidFill>
              <a:srgbClr val="9F9F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469384" y="4031125"/>
            <a:ext cx="0" cy="1710689"/>
          </a:xfrm>
          <a:custGeom>
            <a:avLst/>
            <a:gdLst/>
            <a:ahLst/>
            <a:cxnLst/>
            <a:rect l="l" t="t" r="r" b="b"/>
            <a:pathLst>
              <a:path h="1710689">
                <a:moveTo>
                  <a:pt x="0" y="0"/>
                </a:moveTo>
                <a:lnTo>
                  <a:pt x="0" y="1710145"/>
                </a:lnTo>
              </a:path>
            </a:pathLst>
          </a:custGeom>
          <a:ln w="3175">
            <a:solidFill>
              <a:srgbClr val="9C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472432" y="4028947"/>
            <a:ext cx="0" cy="1714500"/>
          </a:xfrm>
          <a:custGeom>
            <a:avLst/>
            <a:gdLst/>
            <a:ahLst/>
            <a:cxnLst/>
            <a:rect l="l" t="t" r="r" b="b"/>
            <a:pathLst>
              <a:path h="1714500">
                <a:moveTo>
                  <a:pt x="0" y="0"/>
                </a:moveTo>
                <a:lnTo>
                  <a:pt x="0" y="1714500"/>
                </a:lnTo>
              </a:path>
            </a:pathLst>
          </a:custGeom>
          <a:ln w="3175">
            <a:solidFill>
              <a:srgbClr val="9999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475479" y="4026770"/>
            <a:ext cx="0" cy="1718945"/>
          </a:xfrm>
          <a:custGeom>
            <a:avLst/>
            <a:gdLst/>
            <a:ahLst/>
            <a:cxnLst/>
            <a:rect l="l" t="t" r="r" b="b"/>
            <a:pathLst>
              <a:path h="1718945">
                <a:moveTo>
                  <a:pt x="0" y="0"/>
                </a:moveTo>
                <a:lnTo>
                  <a:pt x="0" y="1718854"/>
                </a:lnTo>
              </a:path>
            </a:pathLst>
          </a:custGeom>
          <a:ln w="3175">
            <a:solidFill>
              <a:srgbClr val="9595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478528" y="4024593"/>
            <a:ext cx="0" cy="1723389"/>
          </a:xfrm>
          <a:custGeom>
            <a:avLst/>
            <a:gdLst/>
            <a:ahLst/>
            <a:cxnLst/>
            <a:rect l="l" t="t" r="r" b="b"/>
            <a:pathLst>
              <a:path h="1723389">
                <a:moveTo>
                  <a:pt x="0" y="0"/>
                </a:moveTo>
                <a:lnTo>
                  <a:pt x="0" y="1723208"/>
                </a:lnTo>
              </a:path>
            </a:pathLst>
          </a:custGeom>
          <a:ln w="3175">
            <a:solidFill>
              <a:srgbClr val="9392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481576" y="4022416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562"/>
                </a:lnTo>
              </a:path>
            </a:pathLst>
          </a:custGeom>
          <a:ln w="3175">
            <a:solidFill>
              <a:srgbClr val="9090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483734" y="4021963"/>
            <a:ext cx="0" cy="1728470"/>
          </a:xfrm>
          <a:custGeom>
            <a:avLst/>
            <a:gdLst/>
            <a:ahLst/>
            <a:cxnLst/>
            <a:rect l="l" t="t" r="r" b="b"/>
            <a:pathLst>
              <a:path h="1728470">
                <a:moveTo>
                  <a:pt x="0" y="0"/>
                </a:moveTo>
                <a:lnTo>
                  <a:pt x="0" y="1728470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485004" y="4021164"/>
            <a:ext cx="0" cy="1730375"/>
          </a:xfrm>
          <a:custGeom>
            <a:avLst/>
            <a:gdLst/>
            <a:ahLst/>
            <a:cxnLst/>
            <a:rect l="l" t="t" r="r" b="b"/>
            <a:pathLst>
              <a:path h="1730375">
                <a:moveTo>
                  <a:pt x="0" y="0"/>
                </a:moveTo>
                <a:lnTo>
                  <a:pt x="0" y="1730093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487671" y="4019368"/>
            <a:ext cx="0" cy="1734185"/>
          </a:xfrm>
          <a:custGeom>
            <a:avLst/>
            <a:gdLst/>
            <a:ahLst/>
            <a:cxnLst/>
            <a:rect l="l" t="t" r="r" b="b"/>
            <a:pathLst>
              <a:path h="1734185">
                <a:moveTo>
                  <a:pt x="0" y="0"/>
                </a:moveTo>
                <a:lnTo>
                  <a:pt x="0" y="1733985"/>
                </a:lnTo>
              </a:path>
            </a:pathLst>
          </a:custGeom>
          <a:ln w="3175">
            <a:solidFill>
              <a:srgbClr val="8787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490720" y="4018062"/>
            <a:ext cx="0" cy="1737360"/>
          </a:xfrm>
          <a:custGeom>
            <a:avLst/>
            <a:gdLst/>
            <a:ahLst/>
            <a:cxnLst/>
            <a:rect l="l" t="t" r="r" b="b"/>
            <a:pathLst>
              <a:path h="1737360">
                <a:moveTo>
                  <a:pt x="0" y="0"/>
                </a:moveTo>
                <a:lnTo>
                  <a:pt x="0" y="1736815"/>
                </a:lnTo>
              </a:path>
            </a:pathLst>
          </a:custGeom>
          <a:ln w="3175">
            <a:solidFill>
              <a:srgbClr val="8484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493767" y="4016755"/>
            <a:ext cx="0" cy="1739900"/>
          </a:xfrm>
          <a:custGeom>
            <a:avLst/>
            <a:gdLst/>
            <a:ahLst/>
            <a:cxnLst/>
            <a:rect l="l" t="t" r="r" b="b"/>
            <a:pathLst>
              <a:path h="1739900">
                <a:moveTo>
                  <a:pt x="0" y="0"/>
                </a:moveTo>
                <a:lnTo>
                  <a:pt x="0" y="1739646"/>
                </a:lnTo>
              </a:path>
            </a:pathLst>
          </a:custGeom>
          <a:ln w="3175">
            <a:solidFill>
              <a:srgbClr val="8181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496815" y="4015449"/>
            <a:ext cx="0" cy="1743075"/>
          </a:xfrm>
          <a:custGeom>
            <a:avLst/>
            <a:gdLst/>
            <a:ahLst/>
            <a:cxnLst/>
            <a:rect l="l" t="t" r="r" b="b"/>
            <a:pathLst>
              <a:path h="1743075">
                <a:moveTo>
                  <a:pt x="0" y="0"/>
                </a:moveTo>
                <a:lnTo>
                  <a:pt x="0" y="1742476"/>
                </a:lnTo>
              </a:path>
            </a:pathLst>
          </a:custGeom>
          <a:ln w="3175">
            <a:solidFill>
              <a:srgbClr val="7B7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499864" y="4014143"/>
            <a:ext cx="0" cy="1745614"/>
          </a:xfrm>
          <a:custGeom>
            <a:avLst/>
            <a:gdLst/>
            <a:ahLst/>
            <a:cxnLst/>
            <a:rect l="l" t="t" r="r" b="b"/>
            <a:pathLst>
              <a:path h="1745614">
                <a:moveTo>
                  <a:pt x="0" y="0"/>
                </a:moveTo>
                <a:lnTo>
                  <a:pt x="0" y="1745306"/>
                </a:lnTo>
              </a:path>
            </a:pathLst>
          </a:custGeom>
          <a:ln w="3175">
            <a:solidFill>
              <a:srgbClr val="7878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502911" y="4012837"/>
            <a:ext cx="0" cy="1748155"/>
          </a:xfrm>
          <a:custGeom>
            <a:avLst/>
            <a:gdLst/>
            <a:ahLst/>
            <a:cxnLst/>
            <a:rect l="l" t="t" r="r" b="b"/>
            <a:pathLst>
              <a:path h="1748154">
                <a:moveTo>
                  <a:pt x="0" y="0"/>
                </a:moveTo>
                <a:lnTo>
                  <a:pt x="0" y="1748136"/>
                </a:lnTo>
              </a:path>
            </a:pathLst>
          </a:custGeom>
          <a:ln w="3175">
            <a:solidFill>
              <a:srgbClr val="7373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505325" y="4012456"/>
            <a:ext cx="0" cy="1749425"/>
          </a:xfrm>
          <a:custGeom>
            <a:avLst/>
            <a:gdLst/>
            <a:ahLst/>
            <a:cxnLst/>
            <a:rect l="l" t="t" r="r" b="b"/>
            <a:pathLst>
              <a:path h="1749425">
                <a:moveTo>
                  <a:pt x="0" y="0"/>
                </a:moveTo>
                <a:lnTo>
                  <a:pt x="0" y="1748962"/>
                </a:lnTo>
              </a:path>
            </a:pathLst>
          </a:custGeom>
          <a:ln w="3175">
            <a:solidFill>
              <a:srgbClr val="6E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506595" y="4012025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829"/>
                </a:lnTo>
              </a:path>
            </a:pathLst>
          </a:custGeom>
          <a:ln w="3175">
            <a:solidFill>
              <a:srgbClr val="6E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509008" y="4011040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552"/>
                </a:lnTo>
              </a:path>
            </a:pathLst>
          </a:custGeom>
          <a:ln w="3175">
            <a:solidFill>
              <a:srgbClr val="6A6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512055" y="4010278"/>
            <a:ext cx="0" cy="1753235"/>
          </a:xfrm>
          <a:custGeom>
            <a:avLst/>
            <a:gdLst/>
            <a:ahLst/>
            <a:cxnLst/>
            <a:rect l="l" t="t" r="r" b="b"/>
            <a:pathLst>
              <a:path h="1753235">
                <a:moveTo>
                  <a:pt x="0" y="0"/>
                </a:moveTo>
                <a:lnTo>
                  <a:pt x="0" y="1752885"/>
                </a:lnTo>
              </a:path>
            </a:pathLst>
          </a:custGeom>
          <a:ln w="3175">
            <a:solidFill>
              <a:srgbClr val="6666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515103" y="4009516"/>
            <a:ext cx="0" cy="1754505"/>
          </a:xfrm>
          <a:custGeom>
            <a:avLst/>
            <a:gdLst/>
            <a:ahLst/>
            <a:cxnLst/>
            <a:rect l="l" t="t" r="r" b="b"/>
            <a:pathLst>
              <a:path h="1754504">
                <a:moveTo>
                  <a:pt x="0" y="0"/>
                </a:moveTo>
                <a:lnTo>
                  <a:pt x="0" y="1754219"/>
                </a:lnTo>
              </a:path>
            </a:pathLst>
          </a:custGeom>
          <a:ln w="3175">
            <a:solidFill>
              <a:srgbClr val="6161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518152" y="4008754"/>
            <a:ext cx="0" cy="1755775"/>
          </a:xfrm>
          <a:custGeom>
            <a:avLst/>
            <a:gdLst/>
            <a:ahLst/>
            <a:cxnLst/>
            <a:rect l="l" t="t" r="r" b="b"/>
            <a:pathLst>
              <a:path h="1755775">
                <a:moveTo>
                  <a:pt x="0" y="0"/>
                </a:moveTo>
                <a:lnTo>
                  <a:pt x="0" y="1755552"/>
                </a:lnTo>
              </a:path>
            </a:pathLst>
          </a:custGeom>
          <a:ln w="3175">
            <a:solidFill>
              <a:srgbClr val="5D5D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521200" y="4007992"/>
            <a:ext cx="0" cy="1757045"/>
          </a:xfrm>
          <a:custGeom>
            <a:avLst/>
            <a:gdLst/>
            <a:ahLst/>
            <a:cxnLst/>
            <a:rect l="l" t="t" r="r" b="b"/>
            <a:pathLst>
              <a:path h="1757045">
                <a:moveTo>
                  <a:pt x="0" y="0"/>
                </a:moveTo>
                <a:lnTo>
                  <a:pt x="0" y="1756886"/>
                </a:lnTo>
              </a:path>
            </a:pathLst>
          </a:custGeom>
          <a:ln w="3175">
            <a:solidFill>
              <a:srgbClr val="5A58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524247" y="4007230"/>
            <a:ext cx="0" cy="1758314"/>
          </a:xfrm>
          <a:custGeom>
            <a:avLst/>
            <a:gdLst/>
            <a:ahLst/>
            <a:cxnLst/>
            <a:rect l="l" t="t" r="r" b="b"/>
            <a:pathLst>
              <a:path h="1758314">
                <a:moveTo>
                  <a:pt x="0" y="0"/>
                </a:moveTo>
                <a:lnTo>
                  <a:pt x="0" y="1758219"/>
                </a:lnTo>
              </a:path>
            </a:pathLst>
          </a:custGeom>
          <a:ln w="3175">
            <a:solidFill>
              <a:srgbClr val="545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527296" y="4006469"/>
            <a:ext cx="0" cy="1759585"/>
          </a:xfrm>
          <a:custGeom>
            <a:avLst/>
            <a:gdLst/>
            <a:ahLst/>
            <a:cxnLst/>
            <a:rect l="l" t="t" r="r" b="b"/>
            <a:pathLst>
              <a:path h="1759585">
                <a:moveTo>
                  <a:pt x="0" y="0"/>
                </a:moveTo>
                <a:lnTo>
                  <a:pt x="0" y="1759553"/>
                </a:lnTo>
              </a:path>
            </a:pathLst>
          </a:custGeom>
          <a:ln w="3175">
            <a:solidFill>
              <a:srgbClr val="5252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529454" y="4006310"/>
            <a:ext cx="0" cy="1760220"/>
          </a:xfrm>
          <a:custGeom>
            <a:avLst/>
            <a:gdLst/>
            <a:ahLst/>
            <a:cxnLst/>
            <a:rect l="l" t="t" r="r" b="b"/>
            <a:pathLst>
              <a:path h="1760220">
                <a:moveTo>
                  <a:pt x="0" y="0"/>
                </a:moveTo>
                <a:lnTo>
                  <a:pt x="0" y="1759831"/>
                </a:lnTo>
              </a:path>
            </a:pathLst>
          </a:custGeom>
          <a:ln w="3175">
            <a:solidFill>
              <a:srgbClr val="4E4E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530725" y="4006066"/>
            <a:ext cx="0" cy="1760855"/>
          </a:xfrm>
          <a:custGeom>
            <a:avLst/>
            <a:gdLst/>
            <a:ahLst/>
            <a:cxnLst/>
            <a:rect l="l" t="t" r="r" b="b"/>
            <a:pathLst>
              <a:path h="1760854">
                <a:moveTo>
                  <a:pt x="0" y="0"/>
                </a:moveTo>
                <a:lnTo>
                  <a:pt x="0" y="1760283"/>
                </a:lnTo>
              </a:path>
            </a:pathLst>
          </a:custGeom>
          <a:ln w="3175">
            <a:solidFill>
              <a:srgbClr val="4E4E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533391" y="4005834"/>
            <a:ext cx="0" cy="1761489"/>
          </a:xfrm>
          <a:custGeom>
            <a:avLst/>
            <a:gdLst/>
            <a:ahLst/>
            <a:cxnLst/>
            <a:rect l="l" t="t" r="r" b="b"/>
            <a:pathLst>
              <a:path h="1761489">
                <a:moveTo>
                  <a:pt x="0" y="0"/>
                </a:moveTo>
                <a:lnTo>
                  <a:pt x="0" y="1760981"/>
                </a:lnTo>
              </a:path>
            </a:pathLst>
          </a:custGeom>
          <a:ln w="3175">
            <a:solidFill>
              <a:srgbClr val="4949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536440" y="4005664"/>
            <a:ext cx="0" cy="1761489"/>
          </a:xfrm>
          <a:custGeom>
            <a:avLst/>
            <a:gdLst/>
            <a:ahLst/>
            <a:cxnLst/>
            <a:rect l="l" t="t" r="r" b="b"/>
            <a:pathLst>
              <a:path h="1761489">
                <a:moveTo>
                  <a:pt x="0" y="0"/>
                </a:moveTo>
                <a:lnTo>
                  <a:pt x="0" y="1761489"/>
                </a:lnTo>
              </a:path>
            </a:pathLst>
          </a:custGeom>
          <a:ln w="3175">
            <a:solidFill>
              <a:srgbClr val="464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539488" y="4005495"/>
            <a:ext cx="0" cy="1762125"/>
          </a:xfrm>
          <a:custGeom>
            <a:avLst/>
            <a:gdLst/>
            <a:ahLst/>
            <a:cxnLst/>
            <a:rect l="l" t="t" r="r" b="b"/>
            <a:pathLst>
              <a:path h="1762125">
                <a:moveTo>
                  <a:pt x="0" y="0"/>
                </a:moveTo>
                <a:lnTo>
                  <a:pt x="0" y="1761997"/>
                </a:lnTo>
              </a:path>
            </a:pathLst>
          </a:custGeom>
          <a:ln w="3175">
            <a:solidFill>
              <a:srgbClr val="4444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542535" y="4005326"/>
            <a:ext cx="0" cy="1762760"/>
          </a:xfrm>
          <a:custGeom>
            <a:avLst/>
            <a:gdLst/>
            <a:ahLst/>
            <a:cxnLst/>
            <a:rect l="l" t="t" r="r" b="b"/>
            <a:pathLst>
              <a:path h="1762760">
                <a:moveTo>
                  <a:pt x="0" y="0"/>
                </a:moveTo>
                <a:lnTo>
                  <a:pt x="0" y="1762505"/>
                </a:lnTo>
              </a:path>
            </a:pathLst>
          </a:custGeom>
          <a:ln w="3175">
            <a:solidFill>
              <a:srgbClr val="4141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545584" y="4005156"/>
            <a:ext cx="0" cy="1763395"/>
          </a:xfrm>
          <a:custGeom>
            <a:avLst/>
            <a:gdLst/>
            <a:ahLst/>
            <a:cxnLst/>
            <a:rect l="l" t="t" r="r" b="b"/>
            <a:pathLst>
              <a:path h="1763395">
                <a:moveTo>
                  <a:pt x="0" y="0"/>
                </a:moveTo>
                <a:lnTo>
                  <a:pt x="0" y="1763014"/>
                </a:lnTo>
              </a:path>
            </a:pathLst>
          </a:custGeom>
          <a:ln w="3175">
            <a:solidFill>
              <a:srgbClr val="3E3E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548632" y="4004987"/>
            <a:ext cx="0" cy="1764030"/>
          </a:xfrm>
          <a:custGeom>
            <a:avLst/>
            <a:gdLst/>
            <a:ahLst/>
            <a:cxnLst/>
            <a:rect l="l" t="t" r="r" b="b"/>
            <a:pathLst>
              <a:path h="1764029">
                <a:moveTo>
                  <a:pt x="0" y="0"/>
                </a:moveTo>
                <a:lnTo>
                  <a:pt x="0" y="1763521"/>
                </a:lnTo>
              </a:path>
            </a:pathLst>
          </a:custGeom>
          <a:ln w="3175">
            <a:solidFill>
              <a:srgbClr val="3C3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551679" y="4004817"/>
            <a:ext cx="0" cy="1764030"/>
          </a:xfrm>
          <a:custGeom>
            <a:avLst/>
            <a:gdLst/>
            <a:ahLst/>
            <a:cxnLst/>
            <a:rect l="l" t="t" r="r" b="b"/>
            <a:pathLst>
              <a:path h="1764029">
                <a:moveTo>
                  <a:pt x="0" y="0"/>
                </a:moveTo>
                <a:lnTo>
                  <a:pt x="0" y="1764029"/>
                </a:lnTo>
              </a:path>
            </a:pathLst>
          </a:custGeom>
          <a:ln w="3175">
            <a:solidFill>
              <a:srgbClr val="3A3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554728" y="4004648"/>
            <a:ext cx="0" cy="1764664"/>
          </a:xfrm>
          <a:custGeom>
            <a:avLst/>
            <a:gdLst/>
            <a:ahLst/>
            <a:cxnLst/>
            <a:rect l="l" t="t" r="r" b="b"/>
            <a:pathLst>
              <a:path h="1764664">
                <a:moveTo>
                  <a:pt x="0" y="0"/>
                </a:moveTo>
                <a:lnTo>
                  <a:pt x="0" y="1764537"/>
                </a:lnTo>
              </a:path>
            </a:pathLst>
          </a:custGeom>
          <a:ln w="3175">
            <a:solidFill>
              <a:srgbClr val="393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557395" y="4004664"/>
            <a:ext cx="0" cy="1764664"/>
          </a:xfrm>
          <a:custGeom>
            <a:avLst/>
            <a:gdLst/>
            <a:ahLst/>
            <a:cxnLst/>
            <a:rect l="l" t="t" r="r" b="b"/>
            <a:pathLst>
              <a:path h="1764664">
                <a:moveTo>
                  <a:pt x="0" y="0"/>
                </a:moveTo>
                <a:lnTo>
                  <a:pt x="0" y="1764649"/>
                </a:lnTo>
              </a:path>
            </a:pathLst>
          </a:custGeom>
          <a:ln w="3175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558665" y="4004682"/>
            <a:ext cx="0" cy="1765300"/>
          </a:xfrm>
          <a:custGeom>
            <a:avLst/>
            <a:gdLst/>
            <a:ahLst/>
            <a:cxnLst/>
            <a:rect l="l" t="t" r="r" b="b"/>
            <a:pathLst>
              <a:path h="1765300">
                <a:moveTo>
                  <a:pt x="0" y="0"/>
                </a:moveTo>
                <a:lnTo>
                  <a:pt x="0" y="1764673"/>
                </a:lnTo>
              </a:path>
            </a:pathLst>
          </a:custGeom>
          <a:ln w="3175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560570" y="4004708"/>
            <a:ext cx="0" cy="1764664"/>
          </a:xfrm>
          <a:custGeom>
            <a:avLst/>
            <a:gdLst/>
            <a:ahLst/>
            <a:cxnLst/>
            <a:rect l="l" t="t" r="r" b="b"/>
            <a:pathLst>
              <a:path h="1764664">
                <a:moveTo>
                  <a:pt x="0" y="0"/>
                </a:moveTo>
                <a:lnTo>
                  <a:pt x="0" y="1764506"/>
                </a:lnTo>
              </a:path>
            </a:pathLst>
          </a:custGeom>
          <a:ln w="3175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563871" y="4004733"/>
            <a:ext cx="0" cy="1764664"/>
          </a:xfrm>
          <a:custGeom>
            <a:avLst/>
            <a:gdLst/>
            <a:ahLst/>
            <a:cxnLst/>
            <a:rect l="l" t="t" r="r" b="b"/>
            <a:pathLst>
              <a:path h="1764664">
                <a:moveTo>
                  <a:pt x="0" y="0"/>
                </a:moveTo>
                <a:lnTo>
                  <a:pt x="0" y="1764283"/>
                </a:lnTo>
              </a:path>
            </a:pathLst>
          </a:custGeom>
          <a:ln w="3175">
            <a:solidFill>
              <a:srgbClr val="393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566920" y="4004902"/>
            <a:ext cx="0" cy="1764030"/>
          </a:xfrm>
          <a:custGeom>
            <a:avLst/>
            <a:gdLst/>
            <a:ahLst/>
            <a:cxnLst/>
            <a:rect l="l" t="t" r="r" b="b"/>
            <a:pathLst>
              <a:path h="1764029">
                <a:moveTo>
                  <a:pt x="0" y="0"/>
                </a:moveTo>
                <a:lnTo>
                  <a:pt x="0" y="1763776"/>
                </a:lnTo>
              </a:path>
            </a:pathLst>
          </a:custGeom>
          <a:ln w="3175">
            <a:solidFill>
              <a:srgbClr val="3A3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569967" y="4005071"/>
            <a:ext cx="0" cy="1763395"/>
          </a:xfrm>
          <a:custGeom>
            <a:avLst/>
            <a:gdLst/>
            <a:ahLst/>
            <a:cxnLst/>
            <a:rect l="l" t="t" r="r" b="b"/>
            <a:pathLst>
              <a:path h="1763395">
                <a:moveTo>
                  <a:pt x="0" y="0"/>
                </a:moveTo>
                <a:lnTo>
                  <a:pt x="0" y="1763267"/>
                </a:lnTo>
              </a:path>
            </a:pathLst>
          </a:custGeom>
          <a:ln w="3175">
            <a:solidFill>
              <a:srgbClr val="3C3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573015" y="4005241"/>
            <a:ext cx="0" cy="1762760"/>
          </a:xfrm>
          <a:custGeom>
            <a:avLst/>
            <a:gdLst/>
            <a:ahLst/>
            <a:cxnLst/>
            <a:rect l="l" t="t" r="r" b="b"/>
            <a:pathLst>
              <a:path h="1762760">
                <a:moveTo>
                  <a:pt x="0" y="0"/>
                </a:moveTo>
                <a:lnTo>
                  <a:pt x="0" y="1762760"/>
                </a:lnTo>
              </a:path>
            </a:pathLst>
          </a:custGeom>
          <a:ln w="3175">
            <a:solidFill>
              <a:srgbClr val="3E3E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576064" y="4005410"/>
            <a:ext cx="0" cy="1762760"/>
          </a:xfrm>
          <a:custGeom>
            <a:avLst/>
            <a:gdLst/>
            <a:ahLst/>
            <a:cxnLst/>
            <a:rect l="l" t="t" r="r" b="b"/>
            <a:pathLst>
              <a:path h="1762760">
                <a:moveTo>
                  <a:pt x="0" y="0"/>
                </a:moveTo>
                <a:lnTo>
                  <a:pt x="0" y="1762252"/>
                </a:lnTo>
              </a:path>
            </a:pathLst>
          </a:custGeom>
          <a:ln w="3175">
            <a:solidFill>
              <a:srgbClr val="4141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579111" y="4005579"/>
            <a:ext cx="0" cy="1762125"/>
          </a:xfrm>
          <a:custGeom>
            <a:avLst/>
            <a:gdLst/>
            <a:ahLst/>
            <a:cxnLst/>
            <a:rect l="l" t="t" r="r" b="b"/>
            <a:pathLst>
              <a:path h="1762125">
                <a:moveTo>
                  <a:pt x="0" y="0"/>
                </a:moveTo>
                <a:lnTo>
                  <a:pt x="0" y="1761744"/>
                </a:lnTo>
              </a:path>
            </a:pathLst>
          </a:custGeom>
          <a:ln w="3175">
            <a:solidFill>
              <a:srgbClr val="4444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582159" y="4005749"/>
            <a:ext cx="0" cy="1761489"/>
          </a:xfrm>
          <a:custGeom>
            <a:avLst/>
            <a:gdLst/>
            <a:ahLst/>
            <a:cxnLst/>
            <a:rect l="l" t="t" r="r" b="b"/>
            <a:pathLst>
              <a:path h="1761489">
                <a:moveTo>
                  <a:pt x="0" y="0"/>
                </a:moveTo>
                <a:lnTo>
                  <a:pt x="0" y="1761235"/>
                </a:lnTo>
              </a:path>
            </a:pathLst>
          </a:custGeom>
          <a:ln w="3175">
            <a:solidFill>
              <a:srgbClr val="464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585208" y="4005918"/>
            <a:ext cx="0" cy="1760855"/>
          </a:xfrm>
          <a:custGeom>
            <a:avLst/>
            <a:gdLst/>
            <a:ahLst/>
            <a:cxnLst/>
            <a:rect l="l" t="t" r="r" b="b"/>
            <a:pathLst>
              <a:path h="1760854">
                <a:moveTo>
                  <a:pt x="0" y="0"/>
                </a:moveTo>
                <a:lnTo>
                  <a:pt x="0" y="1760727"/>
                </a:lnTo>
              </a:path>
            </a:pathLst>
          </a:custGeom>
          <a:ln w="3175">
            <a:solidFill>
              <a:srgbClr val="4949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588255" y="4006088"/>
            <a:ext cx="0" cy="1760220"/>
          </a:xfrm>
          <a:custGeom>
            <a:avLst/>
            <a:gdLst/>
            <a:ahLst/>
            <a:cxnLst/>
            <a:rect l="l" t="t" r="r" b="b"/>
            <a:pathLst>
              <a:path h="1760220">
                <a:moveTo>
                  <a:pt x="0" y="0"/>
                </a:moveTo>
                <a:lnTo>
                  <a:pt x="0" y="1760220"/>
                </a:lnTo>
              </a:path>
            </a:pathLst>
          </a:custGeom>
          <a:ln w="3175">
            <a:solidFill>
              <a:srgbClr val="4E4E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591303" y="4006850"/>
            <a:ext cx="0" cy="1758950"/>
          </a:xfrm>
          <a:custGeom>
            <a:avLst/>
            <a:gdLst/>
            <a:ahLst/>
            <a:cxnLst/>
            <a:rect l="l" t="t" r="r" b="b"/>
            <a:pathLst>
              <a:path h="1758950">
                <a:moveTo>
                  <a:pt x="0" y="0"/>
                </a:moveTo>
                <a:lnTo>
                  <a:pt x="0" y="1758886"/>
                </a:lnTo>
              </a:path>
            </a:pathLst>
          </a:custGeom>
          <a:ln w="3175">
            <a:solidFill>
              <a:srgbClr val="5252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594352" y="4007611"/>
            <a:ext cx="0" cy="1757680"/>
          </a:xfrm>
          <a:custGeom>
            <a:avLst/>
            <a:gdLst/>
            <a:ahLst/>
            <a:cxnLst/>
            <a:rect l="l" t="t" r="r" b="b"/>
            <a:pathLst>
              <a:path h="1757679">
                <a:moveTo>
                  <a:pt x="0" y="0"/>
                </a:moveTo>
                <a:lnTo>
                  <a:pt x="0" y="1757552"/>
                </a:lnTo>
              </a:path>
            </a:pathLst>
          </a:custGeom>
          <a:ln w="3175">
            <a:solidFill>
              <a:srgbClr val="545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597400" y="4008373"/>
            <a:ext cx="0" cy="1756410"/>
          </a:xfrm>
          <a:custGeom>
            <a:avLst/>
            <a:gdLst/>
            <a:ahLst/>
            <a:cxnLst/>
            <a:rect l="l" t="t" r="r" b="b"/>
            <a:pathLst>
              <a:path h="1756410">
                <a:moveTo>
                  <a:pt x="0" y="0"/>
                </a:moveTo>
                <a:lnTo>
                  <a:pt x="0" y="1756219"/>
                </a:lnTo>
              </a:path>
            </a:pathLst>
          </a:custGeom>
          <a:ln w="3175">
            <a:solidFill>
              <a:srgbClr val="5A58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600447" y="4009135"/>
            <a:ext cx="0" cy="1755139"/>
          </a:xfrm>
          <a:custGeom>
            <a:avLst/>
            <a:gdLst/>
            <a:ahLst/>
            <a:cxnLst/>
            <a:rect l="l" t="t" r="r" b="b"/>
            <a:pathLst>
              <a:path h="1755139">
                <a:moveTo>
                  <a:pt x="0" y="0"/>
                </a:moveTo>
                <a:lnTo>
                  <a:pt x="0" y="1754886"/>
                </a:lnTo>
              </a:path>
            </a:pathLst>
          </a:custGeom>
          <a:ln w="3175">
            <a:solidFill>
              <a:srgbClr val="5D5D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603496" y="4009897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552"/>
                </a:lnTo>
              </a:path>
            </a:pathLst>
          </a:custGeom>
          <a:ln w="3175">
            <a:solidFill>
              <a:srgbClr val="6161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606544" y="4010659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219"/>
                </a:lnTo>
              </a:path>
            </a:pathLst>
          </a:custGeom>
          <a:ln w="3175">
            <a:solidFill>
              <a:srgbClr val="6666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609591" y="4011421"/>
            <a:ext cx="0" cy="1751330"/>
          </a:xfrm>
          <a:custGeom>
            <a:avLst/>
            <a:gdLst/>
            <a:ahLst/>
            <a:cxnLst/>
            <a:rect l="l" t="t" r="r" b="b"/>
            <a:pathLst>
              <a:path h="1751329">
                <a:moveTo>
                  <a:pt x="0" y="0"/>
                </a:moveTo>
                <a:lnTo>
                  <a:pt x="0" y="1750885"/>
                </a:lnTo>
              </a:path>
            </a:pathLst>
          </a:custGeom>
          <a:ln w="3175">
            <a:solidFill>
              <a:srgbClr val="6B6B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612640" y="4012184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552"/>
                </a:lnTo>
              </a:path>
            </a:pathLst>
          </a:custGeom>
          <a:ln w="3175">
            <a:solidFill>
              <a:srgbClr val="6E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615688" y="4013490"/>
            <a:ext cx="0" cy="1746885"/>
          </a:xfrm>
          <a:custGeom>
            <a:avLst/>
            <a:gdLst/>
            <a:ahLst/>
            <a:cxnLst/>
            <a:rect l="l" t="t" r="r" b="b"/>
            <a:pathLst>
              <a:path h="1746885">
                <a:moveTo>
                  <a:pt x="0" y="0"/>
                </a:moveTo>
                <a:lnTo>
                  <a:pt x="0" y="1746721"/>
                </a:lnTo>
              </a:path>
            </a:pathLst>
          </a:custGeom>
          <a:ln w="3175">
            <a:solidFill>
              <a:srgbClr val="7373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618735" y="4014796"/>
            <a:ext cx="0" cy="1744345"/>
          </a:xfrm>
          <a:custGeom>
            <a:avLst/>
            <a:gdLst/>
            <a:ahLst/>
            <a:cxnLst/>
            <a:rect l="l" t="t" r="r" b="b"/>
            <a:pathLst>
              <a:path h="1744345">
                <a:moveTo>
                  <a:pt x="0" y="0"/>
                </a:moveTo>
                <a:lnTo>
                  <a:pt x="0" y="1743891"/>
                </a:lnTo>
              </a:path>
            </a:pathLst>
          </a:custGeom>
          <a:ln w="3175">
            <a:solidFill>
              <a:srgbClr val="7878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621784" y="4016102"/>
            <a:ext cx="0" cy="1741170"/>
          </a:xfrm>
          <a:custGeom>
            <a:avLst/>
            <a:gdLst/>
            <a:ahLst/>
            <a:cxnLst/>
            <a:rect l="l" t="t" r="r" b="b"/>
            <a:pathLst>
              <a:path h="1741170">
                <a:moveTo>
                  <a:pt x="0" y="0"/>
                </a:moveTo>
                <a:lnTo>
                  <a:pt x="0" y="1741061"/>
                </a:lnTo>
              </a:path>
            </a:pathLst>
          </a:custGeom>
          <a:ln w="3175">
            <a:solidFill>
              <a:srgbClr val="7B7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624832" y="4017409"/>
            <a:ext cx="0" cy="1738630"/>
          </a:xfrm>
          <a:custGeom>
            <a:avLst/>
            <a:gdLst/>
            <a:ahLst/>
            <a:cxnLst/>
            <a:rect l="l" t="t" r="r" b="b"/>
            <a:pathLst>
              <a:path h="1738629">
                <a:moveTo>
                  <a:pt x="0" y="0"/>
                </a:moveTo>
                <a:lnTo>
                  <a:pt x="0" y="1738230"/>
                </a:lnTo>
              </a:path>
            </a:pathLst>
          </a:custGeom>
          <a:ln w="3175">
            <a:solidFill>
              <a:srgbClr val="8181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627879" y="4018715"/>
            <a:ext cx="0" cy="1735455"/>
          </a:xfrm>
          <a:custGeom>
            <a:avLst/>
            <a:gdLst/>
            <a:ahLst/>
            <a:cxnLst/>
            <a:rect l="l" t="t" r="r" b="b"/>
            <a:pathLst>
              <a:path h="1735454">
                <a:moveTo>
                  <a:pt x="0" y="0"/>
                </a:moveTo>
                <a:lnTo>
                  <a:pt x="0" y="1735400"/>
                </a:lnTo>
              </a:path>
            </a:pathLst>
          </a:custGeom>
          <a:ln w="3175">
            <a:solidFill>
              <a:srgbClr val="8484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630928" y="4020021"/>
            <a:ext cx="0" cy="1732914"/>
          </a:xfrm>
          <a:custGeom>
            <a:avLst/>
            <a:gdLst/>
            <a:ahLst/>
            <a:cxnLst/>
            <a:rect l="l" t="t" r="r" b="b"/>
            <a:pathLst>
              <a:path h="1732914">
                <a:moveTo>
                  <a:pt x="0" y="0"/>
                </a:moveTo>
                <a:lnTo>
                  <a:pt x="0" y="1732570"/>
                </a:lnTo>
              </a:path>
            </a:pathLst>
          </a:custGeom>
          <a:ln w="3175">
            <a:solidFill>
              <a:srgbClr val="8787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633976" y="4021328"/>
            <a:ext cx="0" cy="1729739"/>
          </a:xfrm>
          <a:custGeom>
            <a:avLst/>
            <a:gdLst/>
            <a:ahLst/>
            <a:cxnLst/>
            <a:rect l="l" t="t" r="r" b="b"/>
            <a:pathLst>
              <a:path h="1729739">
                <a:moveTo>
                  <a:pt x="0" y="0"/>
                </a:moveTo>
                <a:lnTo>
                  <a:pt x="0" y="1729740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637023" y="4023672"/>
            <a:ext cx="0" cy="1725295"/>
          </a:xfrm>
          <a:custGeom>
            <a:avLst/>
            <a:gdLst/>
            <a:ahLst/>
            <a:cxnLst/>
            <a:rect l="l" t="t" r="r" b="b"/>
            <a:pathLst>
              <a:path h="1725295">
                <a:moveTo>
                  <a:pt x="0" y="0"/>
                </a:moveTo>
                <a:lnTo>
                  <a:pt x="0" y="1725050"/>
                </a:lnTo>
              </a:path>
            </a:pathLst>
          </a:custGeom>
          <a:ln w="3175">
            <a:solidFill>
              <a:srgbClr val="9090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640071" y="4026017"/>
            <a:ext cx="0" cy="1720850"/>
          </a:xfrm>
          <a:custGeom>
            <a:avLst/>
            <a:gdLst/>
            <a:ahLst/>
            <a:cxnLst/>
            <a:rect l="l" t="t" r="r" b="b"/>
            <a:pathLst>
              <a:path h="1720850">
                <a:moveTo>
                  <a:pt x="0" y="0"/>
                </a:moveTo>
                <a:lnTo>
                  <a:pt x="0" y="1720361"/>
                </a:lnTo>
              </a:path>
            </a:pathLst>
          </a:custGeom>
          <a:ln w="3175">
            <a:solidFill>
              <a:srgbClr val="9392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643120" y="4028361"/>
            <a:ext cx="0" cy="1715770"/>
          </a:xfrm>
          <a:custGeom>
            <a:avLst/>
            <a:gdLst/>
            <a:ahLst/>
            <a:cxnLst/>
            <a:rect l="l" t="t" r="r" b="b"/>
            <a:pathLst>
              <a:path h="1715770">
                <a:moveTo>
                  <a:pt x="0" y="0"/>
                </a:moveTo>
                <a:lnTo>
                  <a:pt x="0" y="1715672"/>
                </a:lnTo>
              </a:path>
            </a:pathLst>
          </a:custGeom>
          <a:ln w="3175">
            <a:solidFill>
              <a:srgbClr val="95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646167" y="4030706"/>
            <a:ext cx="0" cy="1711325"/>
          </a:xfrm>
          <a:custGeom>
            <a:avLst/>
            <a:gdLst/>
            <a:ahLst/>
            <a:cxnLst/>
            <a:rect l="l" t="t" r="r" b="b"/>
            <a:pathLst>
              <a:path h="1711325">
                <a:moveTo>
                  <a:pt x="0" y="0"/>
                </a:moveTo>
                <a:lnTo>
                  <a:pt x="0" y="1710983"/>
                </a:lnTo>
              </a:path>
            </a:pathLst>
          </a:custGeom>
          <a:ln w="3175">
            <a:solidFill>
              <a:srgbClr val="9999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649215" y="4033051"/>
            <a:ext cx="0" cy="1706880"/>
          </a:xfrm>
          <a:custGeom>
            <a:avLst/>
            <a:gdLst/>
            <a:ahLst/>
            <a:cxnLst/>
            <a:rect l="l" t="t" r="r" b="b"/>
            <a:pathLst>
              <a:path h="1706879">
                <a:moveTo>
                  <a:pt x="0" y="0"/>
                </a:moveTo>
                <a:lnTo>
                  <a:pt x="0" y="1706293"/>
                </a:lnTo>
              </a:path>
            </a:pathLst>
          </a:custGeom>
          <a:ln w="3175">
            <a:solidFill>
              <a:srgbClr val="9C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652264" y="4035395"/>
            <a:ext cx="0" cy="1701800"/>
          </a:xfrm>
          <a:custGeom>
            <a:avLst/>
            <a:gdLst/>
            <a:ahLst/>
            <a:cxnLst/>
            <a:rect l="l" t="t" r="r" b="b"/>
            <a:pathLst>
              <a:path h="1701800">
                <a:moveTo>
                  <a:pt x="0" y="0"/>
                </a:moveTo>
                <a:lnTo>
                  <a:pt x="0" y="1701604"/>
                </a:lnTo>
              </a:path>
            </a:pathLst>
          </a:custGeom>
          <a:ln w="3175">
            <a:solidFill>
              <a:srgbClr val="9F9F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655311" y="4037953"/>
            <a:ext cx="0" cy="1696720"/>
          </a:xfrm>
          <a:custGeom>
            <a:avLst/>
            <a:gdLst/>
            <a:ahLst/>
            <a:cxnLst/>
            <a:rect l="l" t="t" r="r" b="b"/>
            <a:pathLst>
              <a:path h="1696720">
                <a:moveTo>
                  <a:pt x="0" y="0"/>
                </a:moveTo>
                <a:lnTo>
                  <a:pt x="0" y="1696489"/>
                </a:lnTo>
              </a:path>
            </a:pathLst>
          </a:custGeom>
          <a:ln w="3175">
            <a:solidFill>
              <a:srgbClr val="A0A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658359" y="4040724"/>
            <a:ext cx="0" cy="1691005"/>
          </a:xfrm>
          <a:custGeom>
            <a:avLst/>
            <a:gdLst/>
            <a:ahLst/>
            <a:cxnLst/>
            <a:rect l="l" t="t" r="r" b="b"/>
            <a:pathLst>
              <a:path h="1691004">
                <a:moveTo>
                  <a:pt x="0" y="0"/>
                </a:moveTo>
                <a:lnTo>
                  <a:pt x="0" y="1690947"/>
                </a:lnTo>
              </a:path>
            </a:pathLst>
          </a:custGeom>
          <a:ln w="3175">
            <a:solidFill>
              <a:srgbClr val="A3A3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661408" y="4043495"/>
            <a:ext cx="0" cy="1685925"/>
          </a:xfrm>
          <a:custGeom>
            <a:avLst/>
            <a:gdLst/>
            <a:ahLst/>
            <a:cxnLst/>
            <a:rect l="l" t="t" r="r" b="b"/>
            <a:pathLst>
              <a:path h="1685925">
                <a:moveTo>
                  <a:pt x="0" y="0"/>
                </a:moveTo>
                <a:lnTo>
                  <a:pt x="0" y="1685405"/>
                </a:lnTo>
              </a:path>
            </a:pathLst>
          </a:custGeom>
          <a:ln w="3175">
            <a:solidFill>
              <a:srgbClr val="A4A4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664455" y="4046266"/>
            <a:ext cx="0" cy="1680210"/>
          </a:xfrm>
          <a:custGeom>
            <a:avLst/>
            <a:gdLst/>
            <a:ahLst/>
            <a:cxnLst/>
            <a:rect l="l" t="t" r="r" b="b"/>
            <a:pathLst>
              <a:path h="1680210">
                <a:moveTo>
                  <a:pt x="0" y="0"/>
                </a:moveTo>
                <a:lnTo>
                  <a:pt x="0" y="1679863"/>
                </a:lnTo>
              </a:path>
            </a:pathLst>
          </a:custGeom>
          <a:ln w="3175">
            <a:solidFill>
              <a:srgbClr val="A7A7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667503" y="4049036"/>
            <a:ext cx="0" cy="1674495"/>
          </a:xfrm>
          <a:custGeom>
            <a:avLst/>
            <a:gdLst/>
            <a:ahLst/>
            <a:cxnLst/>
            <a:rect l="l" t="t" r="r" b="b"/>
            <a:pathLst>
              <a:path h="1674495">
                <a:moveTo>
                  <a:pt x="0" y="0"/>
                </a:moveTo>
                <a:lnTo>
                  <a:pt x="0" y="1674321"/>
                </a:lnTo>
              </a:path>
            </a:pathLst>
          </a:custGeom>
          <a:ln w="3175">
            <a:solidFill>
              <a:srgbClr val="A9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670552" y="4051808"/>
            <a:ext cx="0" cy="1668780"/>
          </a:xfrm>
          <a:custGeom>
            <a:avLst/>
            <a:gdLst/>
            <a:ahLst/>
            <a:cxnLst/>
            <a:rect l="l" t="t" r="r" b="b"/>
            <a:pathLst>
              <a:path h="1668779">
                <a:moveTo>
                  <a:pt x="0" y="0"/>
                </a:moveTo>
                <a:lnTo>
                  <a:pt x="0" y="1668779"/>
                </a:lnTo>
              </a:path>
            </a:pathLst>
          </a:custGeom>
          <a:ln w="3175">
            <a:solidFill>
              <a:srgbClr val="AAAA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673600" y="4056379"/>
            <a:ext cx="0" cy="1659889"/>
          </a:xfrm>
          <a:custGeom>
            <a:avLst/>
            <a:gdLst/>
            <a:ahLst/>
            <a:cxnLst/>
            <a:rect l="l" t="t" r="r" b="b"/>
            <a:pathLst>
              <a:path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676647" y="4060952"/>
            <a:ext cx="0" cy="1651000"/>
          </a:xfrm>
          <a:custGeom>
            <a:avLst/>
            <a:gdLst/>
            <a:ahLst/>
            <a:cxnLst/>
            <a:rect l="l" t="t" r="r" b="b"/>
            <a:pathLst>
              <a:path h="1651000">
                <a:moveTo>
                  <a:pt x="0" y="0"/>
                </a:moveTo>
                <a:lnTo>
                  <a:pt x="0" y="1650492"/>
                </a:lnTo>
              </a:path>
            </a:pathLst>
          </a:custGeom>
          <a:ln w="3175">
            <a:solidFill>
              <a:srgbClr val="ACA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679696" y="4065523"/>
            <a:ext cx="0" cy="1641475"/>
          </a:xfrm>
          <a:custGeom>
            <a:avLst/>
            <a:gdLst/>
            <a:ahLst/>
            <a:cxnLst/>
            <a:rect l="l" t="t" r="r" b="b"/>
            <a:pathLst>
              <a:path h="1641475">
                <a:moveTo>
                  <a:pt x="0" y="0"/>
                </a:moveTo>
                <a:lnTo>
                  <a:pt x="0" y="1641348"/>
                </a:lnTo>
              </a:path>
            </a:pathLst>
          </a:custGeom>
          <a:ln w="3175">
            <a:solidFill>
              <a:srgbClr val="ADAD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682744" y="4070096"/>
            <a:ext cx="0" cy="1632585"/>
          </a:xfrm>
          <a:custGeom>
            <a:avLst/>
            <a:gdLst/>
            <a:ahLst/>
            <a:cxnLst/>
            <a:rect l="l" t="t" r="r" b="b"/>
            <a:pathLst>
              <a:path h="1632585">
                <a:moveTo>
                  <a:pt x="0" y="0"/>
                </a:moveTo>
                <a:lnTo>
                  <a:pt x="0" y="1632204"/>
                </a:lnTo>
              </a:path>
            </a:pathLst>
          </a:custGeom>
          <a:ln w="3175">
            <a:solidFill>
              <a:srgbClr val="AEAE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685791" y="4078020"/>
            <a:ext cx="0" cy="1616710"/>
          </a:xfrm>
          <a:custGeom>
            <a:avLst/>
            <a:gdLst/>
            <a:ahLst/>
            <a:cxnLst/>
            <a:rect l="l" t="t" r="r" b="b"/>
            <a:pathLst>
              <a:path h="1616710">
                <a:moveTo>
                  <a:pt x="0" y="0"/>
                </a:moveTo>
                <a:lnTo>
                  <a:pt x="0" y="1616354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688840" y="4085945"/>
            <a:ext cx="0" cy="1600835"/>
          </a:xfrm>
          <a:custGeom>
            <a:avLst/>
            <a:gdLst/>
            <a:ahLst/>
            <a:cxnLst/>
            <a:rect l="l" t="t" r="r" b="b"/>
            <a:pathLst>
              <a:path h="1600835">
                <a:moveTo>
                  <a:pt x="0" y="0"/>
                </a:moveTo>
                <a:lnTo>
                  <a:pt x="0" y="1600504"/>
                </a:lnTo>
              </a:path>
            </a:pathLst>
          </a:custGeom>
          <a:ln w="3175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691126" y="4100576"/>
            <a:ext cx="0" cy="1571625"/>
          </a:xfrm>
          <a:custGeom>
            <a:avLst/>
            <a:gdLst/>
            <a:ahLst/>
            <a:cxnLst/>
            <a:rect l="l" t="t" r="r" b="b"/>
            <a:pathLst>
              <a:path h="1571625">
                <a:moveTo>
                  <a:pt x="0" y="0"/>
                </a:moveTo>
                <a:lnTo>
                  <a:pt x="0" y="1571244"/>
                </a:lnTo>
              </a:path>
            </a:pathLst>
          </a:custGeom>
          <a:ln w="3175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425188" y="4004564"/>
            <a:ext cx="266700" cy="1765300"/>
          </a:xfrm>
          <a:custGeom>
            <a:avLst/>
            <a:gdLst/>
            <a:ahLst/>
            <a:cxnLst/>
            <a:rect l="l" t="t" r="r" b="b"/>
            <a:pathLst>
              <a:path w="266700" h="1765300">
                <a:moveTo>
                  <a:pt x="132587" y="0"/>
                </a:moveTo>
                <a:lnTo>
                  <a:pt x="134112" y="0"/>
                </a:lnTo>
                <a:lnTo>
                  <a:pt x="161544" y="1524"/>
                </a:lnTo>
                <a:lnTo>
                  <a:pt x="207263" y="16763"/>
                </a:lnTo>
                <a:lnTo>
                  <a:pt x="243839" y="47244"/>
                </a:lnTo>
                <a:lnTo>
                  <a:pt x="263651" y="85344"/>
                </a:lnTo>
                <a:lnTo>
                  <a:pt x="266700" y="1656588"/>
                </a:lnTo>
                <a:lnTo>
                  <a:pt x="263652" y="1677924"/>
                </a:lnTo>
                <a:lnTo>
                  <a:pt x="243840" y="1716024"/>
                </a:lnTo>
                <a:lnTo>
                  <a:pt x="207264" y="1746503"/>
                </a:lnTo>
                <a:lnTo>
                  <a:pt x="161544" y="1761744"/>
                </a:lnTo>
                <a:lnTo>
                  <a:pt x="134112" y="1764791"/>
                </a:lnTo>
                <a:lnTo>
                  <a:pt x="132588" y="1764791"/>
                </a:lnTo>
                <a:lnTo>
                  <a:pt x="80772" y="1757172"/>
                </a:lnTo>
                <a:lnTo>
                  <a:pt x="38100" y="1731264"/>
                </a:lnTo>
                <a:lnTo>
                  <a:pt x="10668" y="1697736"/>
                </a:lnTo>
                <a:lnTo>
                  <a:pt x="0" y="1656588"/>
                </a:lnTo>
                <a:lnTo>
                  <a:pt x="0" y="106680"/>
                </a:lnTo>
                <a:lnTo>
                  <a:pt x="3048" y="85344"/>
                </a:lnTo>
                <a:lnTo>
                  <a:pt x="22860" y="47244"/>
                </a:lnTo>
                <a:lnTo>
                  <a:pt x="59436" y="16763"/>
                </a:lnTo>
                <a:lnTo>
                  <a:pt x="105156" y="1524"/>
                </a:lnTo>
                <a:lnTo>
                  <a:pt x="1325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425188" y="4004624"/>
            <a:ext cx="266700" cy="251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425188" y="4004564"/>
            <a:ext cx="266700" cy="251460"/>
          </a:xfrm>
          <a:custGeom>
            <a:avLst/>
            <a:gdLst/>
            <a:ahLst/>
            <a:cxnLst/>
            <a:rect l="l" t="t" r="r" b="b"/>
            <a:pathLst>
              <a:path w="266700" h="251460">
                <a:moveTo>
                  <a:pt x="132587" y="0"/>
                </a:moveTo>
                <a:lnTo>
                  <a:pt x="134112" y="0"/>
                </a:lnTo>
                <a:lnTo>
                  <a:pt x="161544" y="1524"/>
                </a:lnTo>
                <a:lnTo>
                  <a:pt x="207263" y="16763"/>
                </a:lnTo>
                <a:lnTo>
                  <a:pt x="243839" y="47244"/>
                </a:lnTo>
                <a:lnTo>
                  <a:pt x="263651" y="86868"/>
                </a:lnTo>
                <a:lnTo>
                  <a:pt x="266700" y="106680"/>
                </a:lnTo>
                <a:lnTo>
                  <a:pt x="266700" y="251460"/>
                </a:lnTo>
                <a:lnTo>
                  <a:pt x="0" y="251460"/>
                </a:lnTo>
                <a:lnTo>
                  <a:pt x="0" y="106680"/>
                </a:lnTo>
                <a:lnTo>
                  <a:pt x="10667" y="65532"/>
                </a:lnTo>
                <a:lnTo>
                  <a:pt x="38100" y="28956"/>
                </a:lnTo>
                <a:lnTo>
                  <a:pt x="80772" y="7620"/>
                </a:lnTo>
                <a:lnTo>
                  <a:pt x="1325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530344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533391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536440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6A6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539488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9C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542535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8F8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545584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7D7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548632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6C6C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551679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5A58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554728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494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557776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3D3D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562347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6096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566920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494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569967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5A58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573015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6C6C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576064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7D7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579111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8F8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582159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9C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585208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6A6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588255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591303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528820" y="3958844"/>
            <a:ext cx="62865" cy="1711960"/>
          </a:xfrm>
          <a:custGeom>
            <a:avLst/>
            <a:gdLst/>
            <a:ahLst/>
            <a:cxnLst/>
            <a:rect l="l" t="t" r="r" b="b"/>
            <a:pathLst>
              <a:path w="62864" h="1711960">
                <a:moveTo>
                  <a:pt x="62484" y="0"/>
                </a:moveTo>
                <a:lnTo>
                  <a:pt x="62484" y="1711452"/>
                </a:lnTo>
                <a:lnTo>
                  <a:pt x="0" y="1711452"/>
                </a:lnTo>
                <a:lnTo>
                  <a:pt x="0" y="0"/>
                </a:lnTo>
                <a:lnTo>
                  <a:pt x="6248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505959" y="42659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505959" y="42720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505959" y="42781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505959" y="42842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505959" y="42903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505959" y="42964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505959" y="43025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505959" y="43086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505959" y="43146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505959" y="43207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505959" y="43268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505959" y="43329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505959" y="43390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505959" y="43451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505959" y="43512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505959" y="43573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505959" y="43634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505959" y="43695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505959" y="43756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505959" y="43817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505959" y="43878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505959" y="43939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505959" y="44000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505959" y="44061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505959" y="44122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505959" y="44183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505959" y="44244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505959" y="44305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4505959" y="44366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505959" y="44427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4505959" y="44488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505959" y="44549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505959" y="44610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505959" y="44670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505959" y="44731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505959" y="44792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505959" y="44853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4505959" y="44914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505959" y="44975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505959" y="45036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505959" y="45097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505959" y="45158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505959" y="45219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505959" y="45280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505959" y="45341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505959" y="45402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505959" y="45463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505959" y="45524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505959" y="45585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505959" y="45646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505959" y="45707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505959" y="45768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505959" y="45829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505959" y="45890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505959" y="45951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505959" y="46012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505959" y="46073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505959" y="46134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505959" y="46194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505959" y="46255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505959" y="46316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505959" y="46377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505959" y="46438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505959" y="46499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505959" y="46560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4505959" y="46621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505959" y="46682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505959" y="46743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505959" y="46804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505959" y="46865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4505959" y="46926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4505959" y="46987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505959" y="47048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505959" y="47109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505959" y="47170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505959" y="47231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4505959" y="47292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4505959" y="47353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4505959" y="47414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4505959" y="47475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4505959" y="47536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4505959" y="47597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4505959" y="47658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505959" y="47718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505959" y="47779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4505959" y="47840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4505959" y="47901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4505959" y="47962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4505959" y="48023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4505959" y="48084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4505959" y="48145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4505959" y="48206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505959" y="48267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4505959" y="48328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4505959" y="48389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4505959" y="48450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4505959" y="48511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4505959" y="48572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4505959" y="48633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4505959" y="48694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505959" y="48755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505959" y="48816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505959" y="48877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4505959" y="48938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505959" y="48999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505959" y="49060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505959" y="49121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4505959" y="49182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4505959" y="49242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505959" y="49303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505959" y="49364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505959" y="49425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4505959" y="49486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505959" y="49547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505959" y="49608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505959" y="49669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505959" y="49730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505959" y="49791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505959" y="49852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505959" y="49913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4505959" y="49974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505959" y="50035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505959" y="50096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4505959" y="50157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4505959" y="50218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505959" y="50279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505959" y="50340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505959" y="50401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505959" y="50462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505959" y="50523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505959" y="50584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505959" y="50645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505959" y="50706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505959" y="50766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505959" y="50827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505959" y="50888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505959" y="50949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505959" y="51010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505959" y="51071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505959" y="51132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4505959" y="51193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505959" y="51254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4505959" y="51315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4505959" y="51376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505959" y="51437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505959" y="51498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505959" y="51559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505959" y="51620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505959" y="51681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505959" y="51742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505959" y="51803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505959" y="51864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505959" y="51925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505959" y="51986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505959" y="52047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4505959" y="52108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505959" y="52169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505959" y="52230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505959" y="52290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4505959" y="52351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4505959" y="52412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4505959" y="52473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4505959" y="52534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505959" y="52595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4505959" y="52656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4505959" y="52717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505959" y="52778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4505959" y="52839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4505959" y="52900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4505959" y="52961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4505959" y="53022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505959" y="53083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4505959" y="53144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4505959" y="53205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4505959" y="53266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4505959" y="53327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505959" y="53388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4505959" y="53449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505959" y="53510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505959" y="53571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505959" y="53632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505959" y="53693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505959" y="53754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505959" y="53814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505959" y="53875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505959" y="53936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505959" y="53997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505959" y="54058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505959" y="54119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505959" y="54180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505959" y="54241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505959" y="54302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505959" y="54363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505959" y="54424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4505959" y="54485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505959" y="54546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4505959" y="54607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505959" y="54668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4505959" y="54729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4505959" y="54790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4505959" y="54851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4505959" y="54912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505959" y="54973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4505959" y="55034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505959" y="55095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4505959" y="55156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505959" y="55217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4505959" y="55278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505959" y="55338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4505959" y="55399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505959" y="55460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505959" y="55521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4505959" y="55582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4505959" y="55643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505959" y="55704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505959" y="55765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4505959" y="55826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505959" y="55887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505959" y="55948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505959" y="56009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505959" y="56070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4505959" y="56131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4505959" y="56192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505959" y="56253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505959" y="56314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4505959" y="56375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4505959" y="56436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505959" y="56497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505959" y="56558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505959" y="56619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4505959" y="56680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4505959" y="56741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4505959" y="56802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505959" y="56862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4505959" y="56923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499864" y="42605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4499864" y="42849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499864" y="43093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499864" y="43337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499864" y="43581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499864" y="43825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4499864" y="44069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499864" y="44312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4499864" y="4455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499864" y="44800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499864" y="45044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499864" y="45288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499864" y="45532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499864" y="45775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499864" y="46019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499864" y="46263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4499864" y="46507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499864" y="46751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499864" y="46995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4499864" y="47238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4499864" y="47482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499864" y="47726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499864" y="479704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499864" y="48214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499864" y="48458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4499864" y="48701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4499864" y="48945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499864" y="49189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499864" y="49433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499864" y="49677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4499864" y="49921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499864" y="5016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4499864" y="50408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4499864" y="50652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499864" y="50896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4499864" y="5114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4499864" y="5138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499864" y="51628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4499864" y="51871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499864" y="52115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499864" y="52359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499864" y="52603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499864" y="52847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4499864" y="53091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4499864" y="53334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499864" y="53578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4499864" y="53822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499864" y="540664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499864" y="54310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499864" y="54554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499864" y="54797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499864" y="55041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4499864" y="55285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499864" y="55529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4499864" y="55773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4499864" y="56017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4499864" y="56261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4499864" y="56504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4499864" y="56748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4510532" y="56885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4534915" y="56885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4559300" y="56885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4583684" y="56885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4608067" y="5688584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70" h="12700">
                <a:moveTo>
                  <a:pt x="7620" y="1524"/>
                </a:moveTo>
                <a:lnTo>
                  <a:pt x="7620" y="0"/>
                </a:lnTo>
                <a:lnTo>
                  <a:pt x="0" y="0"/>
                </a:lnTo>
                <a:lnTo>
                  <a:pt x="0" y="12191"/>
                </a:lnTo>
                <a:lnTo>
                  <a:pt x="1524" y="12191"/>
                </a:lnTo>
                <a:lnTo>
                  <a:pt x="1524" y="1524"/>
                </a:lnTo>
                <a:lnTo>
                  <a:pt x="7620" y="1524"/>
                </a:lnTo>
                <a:close/>
              </a:path>
              <a:path w="13970" h="12700">
                <a:moveTo>
                  <a:pt x="13716" y="12191"/>
                </a:moveTo>
                <a:lnTo>
                  <a:pt x="13716" y="1524"/>
                </a:lnTo>
                <a:lnTo>
                  <a:pt x="1524" y="1524"/>
                </a:lnTo>
                <a:lnTo>
                  <a:pt x="1524" y="6095"/>
                </a:lnTo>
                <a:lnTo>
                  <a:pt x="7620" y="6095"/>
                </a:lnTo>
                <a:lnTo>
                  <a:pt x="7620" y="12191"/>
                </a:lnTo>
                <a:lnTo>
                  <a:pt x="13716" y="12191"/>
                </a:lnTo>
                <a:close/>
              </a:path>
              <a:path w="13970" h="12700">
                <a:moveTo>
                  <a:pt x="7620" y="12191"/>
                </a:moveTo>
                <a:lnTo>
                  <a:pt x="7620" y="6095"/>
                </a:lnTo>
                <a:lnTo>
                  <a:pt x="1524" y="6095"/>
                </a:lnTo>
                <a:lnTo>
                  <a:pt x="1524" y="12191"/>
                </a:lnTo>
                <a:lnTo>
                  <a:pt x="7620" y="12191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4609591" y="56657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4609591" y="56413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4609591" y="56169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4609591" y="55925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4609591" y="55681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609591" y="55438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4609591" y="5519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4609591" y="5495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4609591" y="54706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4609591" y="54462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4609591" y="54218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2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4609591" y="5397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4609591" y="53731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4609591" y="53487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4609591" y="53243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4609591" y="52999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4609591" y="52755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4609591" y="52511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4609591" y="52268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4609591" y="52024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4609591" y="517804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4609591" y="51536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4609591" y="51292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4609591" y="51048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4609591" y="50805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4609591" y="50561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4609591" y="50317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4609591" y="50073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4609591" y="49829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4609591" y="49585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4609591" y="49342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4609591" y="49098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4609591" y="48854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609591" y="48610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609591" y="4836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609591" y="48122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4609591" y="47879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4609591" y="47635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4609591" y="47391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4609591" y="47147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4609591" y="46903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4609591" y="46659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4609591" y="46415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4609591" y="46172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4609591" y="45928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4609591" y="456844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4609591" y="45440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609591" y="45196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609591" y="44952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609591" y="44709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609591" y="44465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609591" y="44221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4609591" y="43977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4609591" y="43733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609591" y="43489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4609591" y="43246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4609591" y="43002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4609591" y="42758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4606544" y="4254500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39" h="12700">
                <a:moveTo>
                  <a:pt x="15239" y="9144"/>
                </a:moveTo>
                <a:lnTo>
                  <a:pt x="15239" y="0"/>
                </a:lnTo>
                <a:lnTo>
                  <a:pt x="0" y="0"/>
                </a:lnTo>
                <a:lnTo>
                  <a:pt x="0" y="12191"/>
                </a:lnTo>
                <a:lnTo>
                  <a:pt x="3047" y="12191"/>
                </a:lnTo>
                <a:lnTo>
                  <a:pt x="3047" y="6096"/>
                </a:lnTo>
                <a:lnTo>
                  <a:pt x="9143" y="6096"/>
                </a:lnTo>
                <a:lnTo>
                  <a:pt x="9143" y="9144"/>
                </a:lnTo>
                <a:lnTo>
                  <a:pt x="15239" y="9144"/>
                </a:lnTo>
                <a:close/>
              </a:path>
              <a:path w="15239" h="12700">
                <a:moveTo>
                  <a:pt x="9143" y="9144"/>
                </a:moveTo>
                <a:lnTo>
                  <a:pt x="9143" y="6096"/>
                </a:lnTo>
                <a:lnTo>
                  <a:pt x="3047" y="6096"/>
                </a:lnTo>
                <a:lnTo>
                  <a:pt x="3047" y="9144"/>
                </a:lnTo>
                <a:lnTo>
                  <a:pt x="9143" y="9144"/>
                </a:lnTo>
                <a:close/>
              </a:path>
              <a:path w="15239" h="12700">
                <a:moveTo>
                  <a:pt x="9143" y="12191"/>
                </a:moveTo>
                <a:lnTo>
                  <a:pt x="9143" y="9144"/>
                </a:lnTo>
                <a:lnTo>
                  <a:pt x="3047" y="9144"/>
                </a:lnTo>
                <a:lnTo>
                  <a:pt x="3047" y="12191"/>
                </a:lnTo>
                <a:lnTo>
                  <a:pt x="9143" y="12191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4582159" y="425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4557776" y="425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4533391" y="425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4509008" y="425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174996" y="3879596"/>
            <a:ext cx="904240" cy="1971039"/>
          </a:xfrm>
          <a:custGeom>
            <a:avLst/>
            <a:gdLst/>
            <a:ahLst/>
            <a:cxnLst/>
            <a:rect l="l" t="t" r="r" b="b"/>
            <a:pathLst>
              <a:path w="904239" h="1971039">
                <a:moveTo>
                  <a:pt x="903731" y="0"/>
                </a:moveTo>
                <a:lnTo>
                  <a:pt x="903731" y="1970531"/>
                </a:lnTo>
                <a:lnTo>
                  <a:pt x="0" y="1970532"/>
                </a:lnTo>
                <a:lnTo>
                  <a:pt x="0" y="0"/>
                </a:lnTo>
                <a:lnTo>
                  <a:pt x="903731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174996" y="3879596"/>
            <a:ext cx="904240" cy="1971039"/>
          </a:xfrm>
          <a:custGeom>
            <a:avLst/>
            <a:gdLst/>
            <a:ahLst/>
            <a:cxnLst/>
            <a:rect l="l" t="t" r="r" b="b"/>
            <a:pathLst>
              <a:path w="904239" h="1971039">
                <a:moveTo>
                  <a:pt x="903731" y="0"/>
                </a:moveTo>
                <a:lnTo>
                  <a:pt x="903731" y="1970531"/>
                </a:lnTo>
                <a:lnTo>
                  <a:pt x="0" y="1970532"/>
                </a:lnTo>
                <a:lnTo>
                  <a:pt x="0" y="0"/>
                </a:lnTo>
                <a:lnTo>
                  <a:pt x="9037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495035" y="408198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4">
                <a:moveTo>
                  <a:pt x="0" y="0"/>
                </a:moveTo>
                <a:lnTo>
                  <a:pt x="0" y="1599285"/>
                </a:lnTo>
              </a:path>
            </a:pathLst>
          </a:custGeom>
          <a:ln w="6096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499608" y="4074058"/>
            <a:ext cx="0" cy="1615440"/>
          </a:xfrm>
          <a:custGeom>
            <a:avLst/>
            <a:gdLst/>
            <a:ahLst/>
            <a:cxnLst/>
            <a:rect l="l" t="t" r="r" b="b"/>
            <a:pathLst>
              <a:path h="1615439">
                <a:moveTo>
                  <a:pt x="0" y="0"/>
                </a:moveTo>
                <a:lnTo>
                  <a:pt x="0" y="1615135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502655" y="4067809"/>
            <a:ext cx="0" cy="1628139"/>
          </a:xfrm>
          <a:custGeom>
            <a:avLst/>
            <a:gdLst/>
            <a:ahLst/>
            <a:cxnLst/>
            <a:rect l="l" t="t" r="r" b="b"/>
            <a:pathLst>
              <a:path h="1628139">
                <a:moveTo>
                  <a:pt x="0" y="0"/>
                </a:moveTo>
                <a:lnTo>
                  <a:pt x="0" y="1627632"/>
                </a:lnTo>
              </a:path>
            </a:pathLst>
          </a:custGeom>
          <a:ln w="3175">
            <a:solidFill>
              <a:srgbClr val="AEAE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505703" y="4063238"/>
            <a:ext cx="0" cy="1637030"/>
          </a:xfrm>
          <a:custGeom>
            <a:avLst/>
            <a:gdLst/>
            <a:ahLst/>
            <a:cxnLst/>
            <a:rect l="l" t="t" r="r" b="b"/>
            <a:pathLst>
              <a:path h="1637029">
                <a:moveTo>
                  <a:pt x="0" y="0"/>
                </a:moveTo>
                <a:lnTo>
                  <a:pt x="0" y="1636775"/>
                </a:lnTo>
              </a:path>
            </a:pathLst>
          </a:custGeom>
          <a:ln w="3175">
            <a:solidFill>
              <a:srgbClr val="ADAD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508752" y="4058665"/>
            <a:ext cx="0" cy="1645920"/>
          </a:xfrm>
          <a:custGeom>
            <a:avLst/>
            <a:gdLst/>
            <a:ahLst/>
            <a:cxnLst/>
            <a:rect l="l" t="t" r="r" b="b"/>
            <a:pathLst>
              <a:path h="1645920">
                <a:moveTo>
                  <a:pt x="0" y="0"/>
                </a:moveTo>
                <a:lnTo>
                  <a:pt x="0" y="1645919"/>
                </a:lnTo>
              </a:path>
            </a:pathLst>
          </a:custGeom>
          <a:ln w="3175">
            <a:solidFill>
              <a:srgbClr val="ACA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511800" y="4054094"/>
            <a:ext cx="0" cy="1655445"/>
          </a:xfrm>
          <a:custGeom>
            <a:avLst/>
            <a:gdLst/>
            <a:ahLst/>
            <a:cxnLst/>
            <a:rect l="l" t="t" r="r" b="b"/>
            <a:pathLst>
              <a:path h="1655445">
                <a:moveTo>
                  <a:pt x="0" y="0"/>
                </a:moveTo>
                <a:lnTo>
                  <a:pt x="0" y="1655063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514847" y="4049521"/>
            <a:ext cx="0" cy="1664335"/>
          </a:xfrm>
          <a:custGeom>
            <a:avLst/>
            <a:gdLst/>
            <a:ahLst/>
            <a:cxnLst/>
            <a:rect l="l" t="t" r="r" b="b"/>
            <a:pathLst>
              <a:path h="1664335">
                <a:moveTo>
                  <a:pt x="0" y="0"/>
                </a:moveTo>
                <a:lnTo>
                  <a:pt x="0" y="1664207"/>
                </a:lnTo>
              </a:path>
            </a:pathLst>
          </a:custGeom>
          <a:ln w="3175">
            <a:solidFill>
              <a:srgbClr val="AAAA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517896" y="4044950"/>
            <a:ext cx="0" cy="1673860"/>
          </a:xfrm>
          <a:custGeom>
            <a:avLst/>
            <a:gdLst/>
            <a:ahLst/>
            <a:cxnLst/>
            <a:rect l="l" t="t" r="r" b="b"/>
            <a:pathLst>
              <a:path h="1673860">
                <a:moveTo>
                  <a:pt x="0" y="0"/>
                </a:moveTo>
                <a:lnTo>
                  <a:pt x="0" y="1673351"/>
                </a:lnTo>
              </a:path>
            </a:pathLst>
          </a:custGeom>
          <a:ln w="3175">
            <a:solidFill>
              <a:srgbClr val="A9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520944" y="4040378"/>
            <a:ext cx="0" cy="1682750"/>
          </a:xfrm>
          <a:custGeom>
            <a:avLst/>
            <a:gdLst/>
            <a:ahLst/>
            <a:cxnLst/>
            <a:rect l="l" t="t" r="r" b="b"/>
            <a:pathLst>
              <a:path h="1682750">
                <a:moveTo>
                  <a:pt x="0" y="0"/>
                </a:moveTo>
                <a:lnTo>
                  <a:pt x="0" y="1682496"/>
                </a:lnTo>
              </a:path>
            </a:pathLst>
          </a:custGeom>
          <a:ln w="3175">
            <a:solidFill>
              <a:srgbClr val="A7A7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523991" y="4035805"/>
            <a:ext cx="0" cy="1691639"/>
          </a:xfrm>
          <a:custGeom>
            <a:avLst/>
            <a:gdLst/>
            <a:ahLst/>
            <a:cxnLst/>
            <a:rect l="l" t="t" r="r" b="b"/>
            <a:pathLst>
              <a:path h="1691639">
                <a:moveTo>
                  <a:pt x="0" y="0"/>
                </a:moveTo>
                <a:lnTo>
                  <a:pt x="0" y="1691639"/>
                </a:lnTo>
              </a:path>
            </a:pathLst>
          </a:custGeom>
          <a:ln w="3175">
            <a:solidFill>
              <a:srgbClr val="A4A4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527040" y="4032649"/>
            <a:ext cx="0" cy="1697989"/>
          </a:xfrm>
          <a:custGeom>
            <a:avLst/>
            <a:gdLst/>
            <a:ahLst/>
            <a:cxnLst/>
            <a:rect l="l" t="t" r="r" b="b"/>
            <a:pathLst>
              <a:path h="1697989">
                <a:moveTo>
                  <a:pt x="0" y="0"/>
                </a:moveTo>
                <a:lnTo>
                  <a:pt x="0" y="1697953"/>
                </a:lnTo>
              </a:path>
            </a:pathLst>
          </a:custGeom>
          <a:ln w="3175">
            <a:solidFill>
              <a:srgbClr val="A2A2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530088" y="4030907"/>
            <a:ext cx="0" cy="1701800"/>
          </a:xfrm>
          <a:custGeom>
            <a:avLst/>
            <a:gdLst/>
            <a:ahLst/>
            <a:cxnLst/>
            <a:rect l="l" t="t" r="r" b="b"/>
            <a:pathLst>
              <a:path h="1701800">
                <a:moveTo>
                  <a:pt x="0" y="0"/>
                </a:moveTo>
                <a:lnTo>
                  <a:pt x="0" y="1701437"/>
                </a:lnTo>
              </a:path>
            </a:pathLst>
          </a:custGeom>
          <a:ln w="3175">
            <a:solidFill>
              <a:srgbClr val="A0A0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533135" y="4029165"/>
            <a:ext cx="0" cy="1704975"/>
          </a:xfrm>
          <a:custGeom>
            <a:avLst/>
            <a:gdLst/>
            <a:ahLst/>
            <a:cxnLst/>
            <a:rect l="l" t="t" r="r" b="b"/>
            <a:pathLst>
              <a:path h="1704975">
                <a:moveTo>
                  <a:pt x="0" y="0"/>
                </a:moveTo>
                <a:lnTo>
                  <a:pt x="0" y="1704920"/>
                </a:lnTo>
              </a:path>
            </a:pathLst>
          </a:custGeom>
          <a:ln w="3175">
            <a:solidFill>
              <a:srgbClr val="9E9E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5536184" y="4027423"/>
            <a:ext cx="0" cy="1708785"/>
          </a:xfrm>
          <a:custGeom>
            <a:avLst/>
            <a:gdLst/>
            <a:ahLst/>
            <a:cxnLst/>
            <a:rect l="l" t="t" r="r" b="b"/>
            <a:pathLst>
              <a:path h="1708785">
                <a:moveTo>
                  <a:pt x="0" y="0"/>
                </a:moveTo>
                <a:lnTo>
                  <a:pt x="0" y="1708403"/>
                </a:lnTo>
              </a:path>
            </a:pathLst>
          </a:custGeom>
          <a:ln w="3175">
            <a:solidFill>
              <a:srgbClr val="9B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539232" y="4025682"/>
            <a:ext cx="0" cy="1711960"/>
          </a:xfrm>
          <a:custGeom>
            <a:avLst/>
            <a:gdLst/>
            <a:ahLst/>
            <a:cxnLst/>
            <a:rect l="l" t="t" r="r" b="b"/>
            <a:pathLst>
              <a:path h="1711960">
                <a:moveTo>
                  <a:pt x="0" y="0"/>
                </a:moveTo>
                <a:lnTo>
                  <a:pt x="0" y="1711887"/>
                </a:lnTo>
              </a:path>
            </a:pathLst>
          </a:custGeom>
          <a:ln w="3175">
            <a:solidFill>
              <a:srgbClr val="9797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542279" y="4023940"/>
            <a:ext cx="0" cy="1715770"/>
          </a:xfrm>
          <a:custGeom>
            <a:avLst/>
            <a:gdLst/>
            <a:ahLst/>
            <a:cxnLst/>
            <a:rect l="l" t="t" r="r" b="b"/>
            <a:pathLst>
              <a:path h="1715770">
                <a:moveTo>
                  <a:pt x="0" y="0"/>
                </a:moveTo>
                <a:lnTo>
                  <a:pt x="0" y="1715370"/>
                </a:lnTo>
              </a:path>
            </a:pathLst>
          </a:custGeom>
          <a:ln w="3175">
            <a:solidFill>
              <a:srgbClr val="949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545328" y="4022198"/>
            <a:ext cx="0" cy="1718945"/>
          </a:xfrm>
          <a:custGeom>
            <a:avLst/>
            <a:gdLst/>
            <a:ahLst/>
            <a:cxnLst/>
            <a:rect l="l" t="t" r="r" b="b"/>
            <a:pathLst>
              <a:path h="1718945">
                <a:moveTo>
                  <a:pt x="0" y="0"/>
                </a:moveTo>
                <a:lnTo>
                  <a:pt x="0" y="1718854"/>
                </a:lnTo>
              </a:path>
            </a:pathLst>
          </a:custGeom>
          <a:ln w="3175">
            <a:solidFill>
              <a:srgbClr val="929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547995" y="4021545"/>
            <a:ext cx="0" cy="1720214"/>
          </a:xfrm>
          <a:custGeom>
            <a:avLst/>
            <a:gdLst/>
            <a:ahLst/>
            <a:cxnLst/>
            <a:rect l="l" t="t" r="r" b="b"/>
            <a:pathLst>
              <a:path h="1720214">
                <a:moveTo>
                  <a:pt x="0" y="0"/>
                </a:moveTo>
                <a:lnTo>
                  <a:pt x="0" y="1720160"/>
                </a:lnTo>
              </a:path>
            </a:pathLst>
          </a:custGeom>
          <a:ln w="3175">
            <a:solidFill>
              <a:srgbClr val="8E8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549265" y="4020917"/>
            <a:ext cx="0" cy="1721485"/>
          </a:xfrm>
          <a:custGeom>
            <a:avLst/>
            <a:gdLst/>
            <a:ahLst/>
            <a:cxnLst/>
            <a:rect l="l" t="t" r="r" b="b"/>
            <a:pathLst>
              <a:path h="1721485">
                <a:moveTo>
                  <a:pt x="0" y="0"/>
                </a:moveTo>
                <a:lnTo>
                  <a:pt x="0" y="1721416"/>
                </a:lnTo>
              </a:path>
            </a:pathLst>
          </a:custGeom>
          <a:ln w="3175">
            <a:solidFill>
              <a:srgbClr val="8E8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551423" y="4019217"/>
            <a:ext cx="0" cy="1725295"/>
          </a:xfrm>
          <a:custGeom>
            <a:avLst/>
            <a:gdLst/>
            <a:ahLst/>
            <a:cxnLst/>
            <a:rect l="l" t="t" r="r" b="b"/>
            <a:pathLst>
              <a:path h="1725295">
                <a:moveTo>
                  <a:pt x="0" y="0"/>
                </a:moveTo>
                <a:lnTo>
                  <a:pt x="0" y="1724816"/>
                </a:lnTo>
              </a:path>
            </a:pathLst>
          </a:custGeom>
          <a:ln w="3175">
            <a:solidFill>
              <a:srgbClr val="8A8A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5554471" y="4017810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629"/>
                </a:lnTo>
              </a:path>
            </a:pathLst>
          </a:custGeom>
          <a:ln w="3175">
            <a:solidFill>
              <a:srgbClr val="8585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557520" y="4016404"/>
            <a:ext cx="0" cy="1731010"/>
          </a:xfrm>
          <a:custGeom>
            <a:avLst/>
            <a:gdLst/>
            <a:ahLst/>
            <a:cxnLst/>
            <a:rect l="l" t="t" r="r" b="b"/>
            <a:pathLst>
              <a:path h="1731010">
                <a:moveTo>
                  <a:pt x="0" y="0"/>
                </a:moveTo>
                <a:lnTo>
                  <a:pt x="0" y="1730443"/>
                </a:lnTo>
              </a:path>
            </a:pathLst>
          </a:custGeom>
          <a:ln w="3175">
            <a:solidFill>
              <a:srgbClr val="8282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5560567" y="4014997"/>
            <a:ext cx="0" cy="1733550"/>
          </a:xfrm>
          <a:custGeom>
            <a:avLst/>
            <a:gdLst/>
            <a:ahLst/>
            <a:cxnLst/>
            <a:rect l="l" t="t" r="r" b="b"/>
            <a:pathLst>
              <a:path h="1733550">
                <a:moveTo>
                  <a:pt x="0" y="0"/>
                </a:moveTo>
                <a:lnTo>
                  <a:pt x="0" y="1733256"/>
                </a:lnTo>
              </a:path>
            </a:pathLst>
          </a:custGeom>
          <a:ln w="3175">
            <a:solidFill>
              <a:srgbClr val="7D7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563615" y="4013590"/>
            <a:ext cx="0" cy="1736089"/>
          </a:xfrm>
          <a:custGeom>
            <a:avLst/>
            <a:gdLst/>
            <a:ahLst/>
            <a:cxnLst/>
            <a:rect l="l" t="t" r="r" b="b"/>
            <a:pathLst>
              <a:path h="1736089">
                <a:moveTo>
                  <a:pt x="0" y="0"/>
                </a:moveTo>
                <a:lnTo>
                  <a:pt x="0" y="1736070"/>
                </a:lnTo>
              </a:path>
            </a:pathLst>
          </a:custGeom>
          <a:ln w="3175">
            <a:solidFill>
              <a:srgbClr val="7979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566664" y="4012184"/>
            <a:ext cx="0" cy="1739264"/>
          </a:xfrm>
          <a:custGeom>
            <a:avLst/>
            <a:gdLst/>
            <a:ahLst/>
            <a:cxnLst/>
            <a:rect l="l" t="t" r="r" b="b"/>
            <a:pathLst>
              <a:path h="1739264">
                <a:moveTo>
                  <a:pt x="0" y="0"/>
                </a:moveTo>
                <a:lnTo>
                  <a:pt x="0" y="1738883"/>
                </a:lnTo>
              </a:path>
            </a:pathLst>
          </a:custGeom>
          <a:ln w="3175">
            <a:solidFill>
              <a:srgbClr val="7474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569711" y="4011421"/>
            <a:ext cx="0" cy="1740535"/>
          </a:xfrm>
          <a:custGeom>
            <a:avLst/>
            <a:gdLst/>
            <a:ahLst/>
            <a:cxnLst/>
            <a:rect l="l" t="t" r="r" b="b"/>
            <a:pathLst>
              <a:path h="1740535">
                <a:moveTo>
                  <a:pt x="0" y="0"/>
                </a:moveTo>
                <a:lnTo>
                  <a:pt x="0" y="1740217"/>
                </a:lnTo>
              </a:path>
            </a:pathLst>
          </a:custGeom>
          <a:ln w="3175">
            <a:solidFill>
              <a:srgbClr val="6F6F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572759" y="4010659"/>
            <a:ext cx="0" cy="1741805"/>
          </a:xfrm>
          <a:custGeom>
            <a:avLst/>
            <a:gdLst/>
            <a:ahLst/>
            <a:cxnLst/>
            <a:rect l="l" t="t" r="r" b="b"/>
            <a:pathLst>
              <a:path h="1741804">
                <a:moveTo>
                  <a:pt x="0" y="0"/>
                </a:moveTo>
                <a:lnTo>
                  <a:pt x="0" y="1741550"/>
                </a:lnTo>
              </a:path>
            </a:pathLst>
          </a:custGeom>
          <a:ln w="3175">
            <a:solidFill>
              <a:srgbClr val="6C6C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575808" y="4009897"/>
            <a:ext cx="0" cy="1743075"/>
          </a:xfrm>
          <a:custGeom>
            <a:avLst/>
            <a:gdLst/>
            <a:ahLst/>
            <a:cxnLst/>
            <a:rect l="l" t="t" r="r" b="b"/>
            <a:pathLst>
              <a:path h="1743075">
                <a:moveTo>
                  <a:pt x="0" y="0"/>
                </a:moveTo>
                <a:lnTo>
                  <a:pt x="0" y="1742884"/>
                </a:lnTo>
              </a:path>
            </a:pathLst>
          </a:custGeom>
          <a:ln w="3175">
            <a:solidFill>
              <a:srgbClr val="676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5578855" y="4009135"/>
            <a:ext cx="0" cy="1744345"/>
          </a:xfrm>
          <a:custGeom>
            <a:avLst/>
            <a:gdLst/>
            <a:ahLst/>
            <a:cxnLst/>
            <a:rect l="l" t="t" r="r" b="b"/>
            <a:pathLst>
              <a:path h="1744345">
                <a:moveTo>
                  <a:pt x="0" y="0"/>
                </a:moveTo>
                <a:lnTo>
                  <a:pt x="0" y="1744217"/>
                </a:lnTo>
              </a:path>
            </a:pathLst>
          </a:custGeom>
          <a:ln w="3175">
            <a:solidFill>
              <a:srgbClr val="6161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5581903" y="4008373"/>
            <a:ext cx="0" cy="1745614"/>
          </a:xfrm>
          <a:custGeom>
            <a:avLst/>
            <a:gdLst/>
            <a:ahLst/>
            <a:cxnLst/>
            <a:rect l="l" t="t" r="r" b="b"/>
            <a:pathLst>
              <a:path h="1745614">
                <a:moveTo>
                  <a:pt x="0" y="0"/>
                </a:moveTo>
                <a:lnTo>
                  <a:pt x="0" y="1745551"/>
                </a:lnTo>
              </a:path>
            </a:pathLst>
          </a:custGeom>
          <a:ln w="3175">
            <a:solidFill>
              <a:srgbClr val="5E5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5584952" y="4007611"/>
            <a:ext cx="0" cy="1746885"/>
          </a:xfrm>
          <a:custGeom>
            <a:avLst/>
            <a:gdLst/>
            <a:ahLst/>
            <a:cxnLst/>
            <a:rect l="l" t="t" r="r" b="b"/>
            <a:pathLst>
              <a:path h="1746885">
                <a:moveTo>
                  <a:pt x="0" y="0"/>
                </a:moveTo>
                <a:lnTo>
                  <a:pt x="0" y="1746884"/>
                </a:lnTo>
              </a:path>
            </a:pathLst>
          </a:custGeom>
          <a:ln w="3175">
            <a:solidFill>
              <a:srgbClr val="5A58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5588000" y="4006850"/>
            <a:ext cx="0" cy="1748789"/>
          </a:xfrm>
          <a:custGeom>
            <a:avLst/>
            <a:gdLst/>
            <a:ahLst/>
            <a:cxnLst/>
            <a:rect l="l" t="t" r="r" b="b"/>
            <a:pathLst>
              <a:path h="1748789">
                <a:moveTo>
                  <a:pt x="0" y="0"/>
                </a:moveTo>
                <a:lnTo>
                  <a:pt x="0" y="1748218"/>
                </a:lnTo>
              </a:path>
            </a:pathLst>
          </a:custGeom>
          <a:ln w="3175">
            <a:solidFill>
              <a:srgbClr val="555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5591047" y="4006088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552"/>
                </a:lnTo>
              </a:path>
            </a:pathLst>
          </a:custGeom>
          <a:ln w="3175">
            <a:solidFill>
              <a:srgbClr val="5252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5594096" y="4005927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50033"/>
                </a:lnTo>
              </a:path>
            </a:pathLst>
          </a:custGeom>
          <a:ln w="3175">
            <a:solidFill>
              <a:srgbClr val="4E4E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597144" y="4005767"/>
            <a:ext cx="0" cy="1750695"/>
          </a:xfrm>
          <a:custGeom>
            <a:avLst/>
            <a:gdLst/>
            <a:ahLst/>
            <a:cxnLst/>
            <a:rect l="l" t="t" r="r" b="b"/>
            <a:pathLst>
              <a:path h="1750695">
                <a:moveTo>
                  <a:pt x="0" y="0"/>
                </a:moveTo>
                <a:lnTo>
                  <a:pt x="0" y="1750514"/>
                </a:lnTo>
              </a:path>
            </a:pathLst>
          </a:custGeom>
          <a:ln w="3175">
            <a:solidFill>
              <a:srgbClr val="4949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5600191" y="4005606"/>
            <a:ext cx="0" cy="1751330"/>
          </a:xfrm>
          <a:custGeom>
            <a:avLst/>
            <a:gdLst/>
            <a:ahLst/>
            <a:cxnLst/>
            <a:rect l="l" t="t" r="r" b="b"/>
            <a:pathLst>
              <a:path h="1751329">
                <a:moveTo>
                  <a:pt x="0" y="0"/>
                </a:moveTo>
                <a:lnTo>
                  <a:pt x="0" y="1750995"/>
                </a:lnTo>
              </a:path>
            </a:pathLst>
          </a:custGeom>
          <a:ln w="3175">
            <a:solidFill>
              <a:srgbClr val="464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603240" y="4005446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477"/>
                </a:lnTo>
              </a:path>
            </a:pathLst>
          </a:custGeom>
          <a:ln w="3175">
            <a:solidFill>
              <a:srgbClr val="4444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5606288" y="4005285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958"/>
                </a:lnTo>
              </a:path>
            </a:pathLst>
          </a:custGeom>
          <a:ln w="3175">
            <a:solidFill>
              <a:srgbClr val="4141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5609335" y="4005125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439"/>
                </a:lnTo>
              </a:path>
            </a:pathLst>
          </a:custGeom>
          <a:ln w="3175">
            <a:solidFill>
              <a:srgbClr val="3D3D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5612384" y="4004965"/>
            <a:ext cx="0" cy="1753235"/>
          </a:xfrm>
          <a:custGeom>
            <a:avLst/>
            <a:gdLst/>
            <a:ahLst/>
            <a:cxnLst/>
            <a:rect l="l" t="t" r="r" b="b"/>
            <a:pathLst>
              <a:path h="1753235">
                <a:moveTo>
                  <a:pt x="0" y="0"/>
                </a:moveTo>
                <a:lnTo>
                  <a:pt x="0" y="1752920"/>
                </a:lnTo>
              </a:path>
            </a:pathLst>
          </a:custGeom>
          <a:ln w="3175">
            <a:solidFill>
              <a:srgbClr val="3C3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5615432" y="4004804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402"/>
                </a:lnTo>
              </a:path>
            </a:pathLst>
          </a:custGeom>
          <a:ln w="3175">
            <a:solidFill>
              <a:srgbClr val="393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5618479" y="4004644"/>
            <a:ext cx="0" cy="1754505"/>
          </a:xfrm>
          <a:custGeom>
            <a:avLst/>
            <a:gdLst/>
            <a:ahLst/>
            <a:cxnLst/>
            <a:rect l="l" t="t" r="r" b="b"/>
            <a:pathLst>
              <a:path h="1754504">
                <a:moveTo>
                  <a:pt x="0" y="0"/>
                </a:moveTo>
                <a:lnTo>
                  <a:pt x="0" y="1753883"/>
                </a:lnTo>
              </a:path>
            </a:pathLst>
          </a:custGeom>
          <a:ln w="3175">
            <a:solidFill>
              <a:srgbClr val="3838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620384" y="4004624"/>
            <a:ext cx="0" cy="1754505"/>
          </a:xfrm>
          <a:custGeom>
            <a:avLst/>
            <a:gdLst/>
            <a:ahLst/>
            <a:cxnLst/>
            <a:rect l="l" t="t" r="r" b="b"/>
            <a:pathLst>
              <a:path h="1754504">
                <a:moveTo>
                  <a:pt x="0" y="0"/>
                </a:moveTo>
                <a:lnTo>
                  <a:pt x="0" y="1753943"/>
                </a:lnTo>
              </a:path>
            </a:pathLst>
          </a:custGeom>
          <a:ln w="3175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5623559" y="4004671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803"/>
                </a:lnTo>
              </a:path>
            </a:pathLst>
          </a:custGeom>
          <a:ln w="5080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5627623" y="4004804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402"/>
                </a:lnTo>
              </a:path>
            </a:pathLst>
          </a:custGeom>
          <a:ln w="3175">
            <a:solidFill>
              <a:srgbClr val="393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5630671" y="4004965"/>
            <a:ext cx="0" cy="1753235"/>
          </a:xfrm>
          <a:custGeom>
            <a:avLst/>
            <a:gdLst/>
            <a:ahLst/>
            <a:cxnLst/>
            <a:rect l="l" t="t" r="r" b="b"/>
            <a:pathLst>
              <a:path h="1753235">
                <a:moveTo>
                  <a:pt x="0" y="0"/>
                </a:moveTo>
                <a:lnTo>
                  <a:pt x="0" y="1752920"/>
                </a:lnTo>
              </a:path>
            </a:pathLst>
          </a:custGeom>
          <a:ln w="3175">
            <a:solidFill>
              <a:srgbClr val="3A3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5633720" y="4005125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439"/>
                </a:lnTo>
              </a:path>
            </a:pathLst>
          </a:custGeom>
          <a:ln w="3175">
            <a:solidFill>
              <a:srgbClr val="3C3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5636767" y="4005285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958"/>
                </a:lnTo>
              </a:path>
            </a:pathLst>
          </a:custGeom>
          <a:ln w="3175">
            <a:solidFill>
              <a:srgbClr val="3E3E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639815" y="4005446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477"/>
                </a:lnTo>
              </a:path>
            </a:pathLst>
          </a:custGeom>
          <a:ln w="3175">
            <a:solidFill>
              <a:srgbClr val="4242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5642864" y="4005606"/>
            <a:ext cx="0" cy="1751330"/>
          </a:xfrm>
          <a:custGeom>
            <a:avLst/>
            <a:gdLst/>
            <a:ahLst/>
            <a:cxnLst/>
            <a:rect l="l" t="t" r="r" b="b"/>
            <a:pathLst>
              <a:path h="1751329">
                <a:moveTo>
                  <a:pt x="0" y="0"/>
                </a:moveTo>
                <a:lnTo>
                  <a:pt x="0" y="1750995"/>
                </a:lnTo>
              </a:path>
            </a:pathLst>
          </a:custGeom>
          <a:ln w="3175">
            <a:solidFill>
              <a:srgbClr val="464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5645911" y="4005767"/>
            <a:ext cx="0" cy="1750695"/>
          </a:xfrm>
          <a:custGeom>
            <a:avLst/>
            <a:gdLst/>
            <a:ahLst/>
            <a:cxnLst/>
            <a:rect l="l" t="t" r="r" b="b"/>
            <a:pathLst>
              <a:path h="1750695">
                <a:moveTo>
                  <a:pt x="0" y="0"/>
                </a:moveTo>
                <a:lnTo>
                  <a:pt x="0" y="1750514"/>
                </a:lnTo>
              </a:path>
            </a:pathLst>
          </a:custGeom>
          <a:ln w="3175">
            <a:solidFill>
              <a:srgbClr val="484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5648959" y="4005927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50033"/>
                </a:lnTo>
              </a:path>
            </a:pathLst>
          </a:custGeom>
          <a:ln w="3175">
            <a:solidFill>
              <a:srgbClr val="4B4B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5652008" y="4006088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552"/>
                </a:lnTo>
              </a:path>
            </a:pathLst>
          </a:custGeom>
          <a:ln w="3175">
            <a:solidFill>
              <a:srgbClr val="5050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5655055" y="4006900"/>
            <a:ext cx="0" cy="1748155"/>
          </a:xfrm>
          <a:custGeom>
            <a:avLst/>
            <a:gdLst/>
            <a:ahLst/>
            <a:cxnLst/>
            <a:rect l="l" t="t" r="r" b="b"/>
            <a:pathLst>
              <a:path h="1748154">
                <a:moveTo>
                  <a:pt x="0" y="0"/>
                </a:moveTo>
                <a:lnTo>
                  <a:pt x="0" y="1748129"/>
                </a:lnTo>
              </a:path>
            </a:pathLst>
          </a:custGeom>
          <a:ln w="3175">
            <a:solidFill>
              <a:srgbClr val="5353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658103" y="4007713"/>
            <a:ext cx="0" cy="1746885"/>
          </a:xfrm>
          <a:custGeom>
            <a:avLst/>
            <a:gdLst/>
            <a:ahLst/>
            <a:cxnLst/>
            <a:rect l="l" t="t" r="r" b="b"/>
            <a:pathLst>
              <a:path h="1746885">
                <a:moveTo>
                  <a:pt x="0" y="0"/>
                </a:moveTo>
                <a:lnTo>
                  <a:pt x="0" y="1746707"/>
                </a:lnTo>
              </a:path>
            </a:pathLst>
          </a:custGeom>
          <a:ln w="3175">
            <a:solidFill>
              <a:srgbClr val="5757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5661152" y="4008526"/>
            <a:ext cx="0" cy="1745614"/>
          </a:xfrm>
          <a:custGeom>
            <a:avLst/>
            <a:gdLst/>
            <a:ahLst/>
            <a:cxnLst/>
            <a:rect l="l" t="t" r="r" b="b"/>
            <a:pathLst>
              <a:path h="1745614">
                <a:moveTo>
                  <a:pt x="0" y="0"/>
                </a:moveTo>
                <a:lnTo>
                  <a:pt x="0" y="1745284"/>
                </a:lnTo>
              </a:path>
            </a:pathLst>
          </a:custGeom>
          <a:ln w="3175">
            <a:solidFill>
              <a:srgbClr val="5C5C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5664200" y="4009339"/>
            <a:ext cx="0" cy="1744345"/>
          </a:xfrm>
          <a:custGeom>
            <a:avLst/>
            <a:gdLst/>
            <a:ahLst/>
            <a:cxnLst/>
            <a:rect l="l" t="t" r="r" b="b"/>
            <a:pathLst>
              <a:path h="1744345">
                <a:moveTo>
                  <a:pt x="0" y="0"/>
                </a:moveTo>
                <a:lnTo>
                  <a:pt x="0" y="1743862"/>
                </a:lnTo>
              </a:path>
            </a:pathLst>
          </a:custGeom>
          <a:ln w="3175">
            <a:solidFill>
              <a:srgbClr val="5F5F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5667247" y="4010152"/>
            <a:ext cx="0" cy="1742439"/>
          </a:xfrm>
          <a:custGeom>
            <a:avLst/>
            <a:gdLst/>
            <a:ahLst/>
            <a:cxnLst/>
            <a:rect l="l" t="t" r="r" b="b"/>
            <a:pathLst>
              <a:path h="1742439">
                <a:moveTo>
                  <a:pt x="0" y="0"/>
                </a:moveTo>
                <a:lnTo>
                  <a:pt x="0" y="1742439"/>
                </a:lnTo>
              </a:path>
            </a:pathLst>
          </a:custGeom>
          <a:ln w="3175">
            <a:solidFill>
              <a:srgbClr val="6464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5670296" y="4010964"/>
            <a:ext cx="0" cy="1741170"/>
          </a:xfrm>
          <a:custGeom>
            <a:avLst/>
            <a:gdLst/>
            <a:ahLst/>
            <a:cxnLst/>
            <a:rect l="l" t="t" r="r" b="b"/>
            <a:pathLst>
              <a:path h="1741170">
                <a:moveTo>
                  <a:pt x="0" y="0"/>
                </a:moveTo>
                <a:lnTo>
                  <a:pt x="0" y="1741017"/>
                </a:lnTo>
              </a:path>
            </a:pathLst>
          </a:custGeom>
          <a:ln w="3175">
            <a:solidFill>
              <a:srgbClr val="6A6A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5672454" y="4011946"/>
            <a:ext cx="0" cy="1739900"/>
          </a:xfrm>
          <a:custGeom>
            <a:avLst/>
            <a:gdLst/>
            <a:ahLst/>
            <a:cxnLst/>
            <a:rect l="l" t="t" r="r" b="b"/>
            <a:pathLst>
              <a:path h="1739900">
                <a:moveTo>
                  <a:pt x="0" y="0"/>
                </a:moveTo>
                <a:lnTo>
                  <a:pt x="0" y="1739298"/>
                </a:lnTo>
              </a:path>
            </a:pathLst>
          </a:custGeom>
          <a:ln w="3175">
            <a:solidFill>
              <a:srgbClr val="6D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5673725" y="4012347"/>
            <a:ext cx="0" cy="1738630"/>
          </a:xfrm>
          <a:custGeom>
            <a:avLst/>
            <a:gdLst/>
            <a:ahLst/>
            <a:cxnLst/>
            <a:rect l="l" t="t" r="r" b="b"/>
            <a:pathLst>
              <a:path h="1738629">
                <a:moveTo>
                  <a:pt x="0" y="0"/>
                </a:moveTo>
                <a:lnTo>
                  <a:pt x="0" y="1738557"/>
                </a:lnTo>
              </a:path>
            </a:pathLst>
          </a:custGeom>
          <a:ln w="3175">
            <a:solidFill>
              <a:srgbClr val="6D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5676391" y="4012837"/>
            <a:ext cx="0" cy="1737995"/>
          </a:xfrm>
          <a:custGeom>
            <a:avLst/>
            <a:gdLst/>
            <a:ahLst/>
            <a:cxnLst/>
            <a:rect l="l" t="t" r="r" b="b"/>
            <a:pathLst>
              <a:path h="1737995">
                <a:moveTo>
                  <a:pt x="0" y="0"/>
                </a:moveTo>
                <a:lnTo>
                  <a:pt x="0" y="1737577"/>
                </a:lnTo>
              </a:path>
            </a:pathLst>
          </a:custGeom>
          <a:ln w="3175">
            <a:solidFill>
              <a:srgbClr val="7171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5679440" y="4014143"/>
            <a:ext cx="0" cy="1735455"/>
          </a:xfrm>
          <a:custGeom>
            <a:avLst/>
            <a:gdLst/>
            <a:ahLst/>
            <a:cxnLst/>
            <a:rect l="l" t="t" r="r" b="b"/>
            <a:pathLst>
              <a:path h="1735454">
                <a:moveTo>
                  <a:pt x="0" y="0"/>
                </a:moveTo>
                <a:lnTo>
                  <a:pt x="0" y="1734965"/>
                </a:lnTo>
              </a:path>
            </a:pathLst>
          </a:custGeom>
          <a:ln w="3175">
            <a:solidFill>
              <a:srgbClr val="777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5682488" y="4015449"/>
            <a:ext cx="0" cy="1732914"/>
          </a:xfrm>
          <a:custGeom>
            <a:avLst/>
            <a:gdLst/>
            <a:ahLst/>
            <a:cxnLst/>
            <a:rect l="l" t="t" r="r" b="b"/>
            <a:pathLst>
              <a:path h="1732914">
                <a:moveTo>
                  <a:pt x="0" y="0"/>
                </a:moveTo>
                <a:lnTo>
                  <a:pt x="0" y="1732352"/>
                </a:lnTo>
              </a:path>
            </a:pathLst>
          </a:custGeom>
          <a:ln w="3175">
            <a:solidFill>
              <a:srgbClr val="7A7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685535" y="4016755"/>
            <a:ext cx="0" cy="1729739"/>
          </a:xfrm>
          <a:custGeom>
            <a:avLst/>
            <a:gdLst/>
            <a:ahLst/>
            <a:cxnLst/>
            <a:rect l="l" t="t" r="r" b="b"/>
            <a:pathLst>
              <a:path h="1729739">
                <a:moveTo>
                  <a:pt x="0" y="0"/>
                </a:moveTo>
                <a:lnTo>
                  <a:pt x="0" y="1729740"/>
                </a:lnTo>
              </a:path>
            </a:pathLst>
          </a:custGeom>
          <a:ln w="3175">
            <a:solidFill>
              <a:srgbClr val="808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688584" y="4018062"/>
            <a:ext cx="0" cy="1727200"/>
          </a:xfrm>
          <a:custGeom>
            <a:avLst/>
            <a:gdLst/>
            <a:ahLst/>
            <a:cxnLst/>
            <a:rect l="l" t="t" r="r" b="b"/>
            <a:pathLst>
              <a:path h="1727200">
                <a:moveTo>
                  <a:pt x="0" y="0"/>
                </a:moveTo>
                <a:lnTo>
                  <a:pt x="0" y="1727127"/>
                </a:lnTo>
              </a:path>
            </a:pathLst>
          </a:custGeom>
          <a:ln w="3175">
            <a:solidFill>
              <a:srgbClr val="8484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5691632" y="4019368"/>
            <a:ext cx="0" cy="1724660"/>
          </a:xfrm>
          <a:custGeom>
            <a:avLst/>
            <a:gdLst/>
            <a:ahLst/>
            <a:cxnLst/>
            <a:rect l="l" t="t" r="r" b="b"/>
            <a:pathLst>
              <a:path h="1724660">
                <a:moveTo>
                  <a:pt x="0" y="0"/>
                </a:moveTo>
                <a:lnTo>
                  <a:pt x="0" y="1724514"/>
                </a:lnTo>
              </a:path>
            </a:pathLst>
          </a:custGeom>
          <a:ln w="3175">
            <a:solidFill>
              <a:srgbClr val="8787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5694045" y="4021055"/>
            <a:ext cx="0" cy="1721485"/>
          </a:xfrm>
          <a:custGeom>
            <a:avLst/>
            <a:gdLst/>
            <a:ahLst/>
            <a:cxnLst/>
            <a:rect l="l" t="t" r="r" b="b"/>
            <a:pathLst>
              <a:path h="1721485">
                <a:moveTo>
                  <a:pt x="0" y="0"/>
                </a:moveTo>
                <a:lnTo>
                  <a:pt x="0" y="1721140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5695315" y="4021718"/>
            <a:ext cx="0" cy="1720214"/>
          </a:xfrm>
          <a:custGeom>
            <a:avLst/>
            <a:gdLst/>
            <a:ahLst/>
            <a:cxnLst/>
            <a:rect l="l" t="t" r="r" b="b"/>
            <a:pathLst>
              <a:path h="1720214">
                <a:moveTo>
                  <a:pt x="0" y="0"/>
                </a:moveTo>
                <a:lnTo>
                  <a:pt x="0" y="1719814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5697728" y="4022265"/>
            <a:ext cx="0" cy="1718945"/>
          </a:xfrm>
          <a:custGeom>
            <a:avLst/>
            <a:gdLst/>
            <a:ahLst/>
            <a:cxnLst/>
            <a:rect l="l" t="t" r="r" b="b"/>
            <a:pathLst>
              <a:path h="1718945">
                <a:moveTo>
                  <a:pt x="0" y="0"/>
                </a:moveTo>
                <a:lnTo>
                  <a:pt x="0" y="1718720"/>
                </a:lnTo>
              </a:path>
            </a:pathLst>
          </a:custGeom>
          <a:ln w="3175">
            <a:solidFill>
              <a:srgbClr val="9090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5700776" y="4024141"/>
            <a:ext cx="0" cy="1715135"/>
          </a:xfrm>
          <a:custGeom>
            <a:avLst/>
            <a:gdLst/>
            <a:ahLst/>
            <a:cxnLst/>
            <a:rect l="l" t="t" r="r" b="b"/>
            <a:pathLst>
              <a:path h="1715135">
                <a:moveTo>
                  <a:pt x="0" y="0"/>
                </a:moveTo>
                <a:lnTo>
                  <a:pt x="0" y="1714968"/>
                </a:lnTo>
              </a:path>
            </a:pathLst>
          </a:custGeom>
          <a:ln w="3175">
            <a:solidFill>
              <a:srgbClr val="9392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5703823" y="4026017"/>
            <a:ext cx="0" cy="1711325"/>
          </a:xfrm>
          <a:custGeom>
            <a:avLst/>
            <a:gdLst/>
            <a:ahLst/>
            <a:cxnLst/>
            <a:rect l="l" t="t" r="r" b="b"/>
            <a:pathLst>
              <a:path h="1711325">
                <a:moveTo>
                  <a:pt x="0" y="0"/>
                </a:moveTo>
                <a:lnTo>
                  <a:pt x="0" y="1711217"/>
                </a:lnTo>
              </a:path>
            </a:pathLst>
          </a:custGeom>
          <a:ln w="3175">
            <a:solidFill>
              <a:srgbClr val="95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5706871" y="4027892"/>
            <a:ext cx="0" cy="1707514"/>
          </a:xfrm>
          <a:custGeom>
            <a:avLst/>
            <a:gdLst/>
            <a:ahLst/>
            <a:cxnLst/>
            <a:rect l="l" t="t" r="r" b="b"/>
            <a:pathLst>
              <a:path h="1707514">
                <a:moveTo>
                  <a:pt x="0" y="0"/>
                </a:moveTo>
                <a:lnTo>
                  <a:pt x="0" y="1707466"/>
                </a:lnTo>
              </a:path>
            </a:pathLst>
          </a:custGeom>
          <a:ln w="3175">
            <a:solidFill>
              <a:srgbClr val="9A9A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5709920" y="4029768"/>
            <a:ext cx="0" cy="1704339"/>
          </a:xfrm>
          <a:custGeom>
            <a:avLst/>
            <a:gdLst/>
            <a:ahLst/>
            <a:cxnLst/>
            <a:rect l="l" t="t" r="r" b="b"/>
            <a:pathLst>
              <a:path h="1704339">
                <a:moveTo>
                  <a:pt x="0" y="0"/>
                </a:moveTo>
                <a:lnTo>
                  <a:pt x="0" y="1703714"/>
                </a:lnTo>
              </a:path>
            </a:pathLst>
          </a:custGeom>
          <a:ln w="3175">
            <a:solidFill>
              <a:srgbClr val="9D9D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5712967" y="4031644"/>
            <a:ext cx="0" cy="1700530"/>
          </a:xfrm>
          <a:custGeom>
            <a:avLst/>
            <a:gdLst/>
            <a:ahLst/>
            <a:cxnLst/>
            <a:rect l="l" t="t" r="r" b="b"/>
            <a:pathLst>
              <a:path h="1700529">
                <a:moveTo>
                  <a:pt x="0" y="0"/>
                </a:moveTo>
                <a:lnTo>
                  <a:pt x="0" y="1699963"/>
                </a:lnTo>
              </a:path>
            </a:pathLst>
          </a:custGeom>
          <a:ln w="3175">
            <a:solidFill>
              <a:srgbClr val="9F9F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5716015" y="4033520"/>
            <a:ext cx="0" cy="1696720"/>
          </a:xfrm>
          <a:custGeom>
            <a:avLst/>
            <a:gdLst/>
            <a:ahLst/>
            <a:cxnLst/>
            <a:rect l="l" t="t" r="r" b="b"/>
            <a:pathLst>
              <a:path h="1696720">
                <a:moveTo>
                  <a:pt x="0" y="0"/>
                </a:moveTo>
                <a:lnTo>
                  <a:pt x="0" y="1696211"/>
                </a:lnTo>
              </a:path>
            </a:pathLst>
          </a:custGeom>
          <a:ln w="3175">
            <a:solidFill>
              <a:srgbClr val="A1A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5719064" y="4037584"/>
            <a:ext cx="0" cy="1688464"/>
          </a:xfrm>
          <a:custGeom>
            <a:avLst/>
            <a:gdLst/>
            <a:ahLst/>
            <a:cxnLst/>
            <a:rect l="l" t="t" r="r" b="b"/>
            <a:pathLst>
              <a:path h="1688464">
                <a:moveTo>
                  <a:pt x="0" y="0"/>
                </a:moveTo>
                <a:lnTo>
                  <a:pt x="0" y="1688084"/>
                </a:lnTo>
              </a:path>
            </a:pathLst>
          </a:custGeom>
          <a:ln w="3175">
            <a:solidFill>
              <a:srgbClr val="A3A3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5722111" y="4041647"/>
            <a:ext cx="0" cy="1680210"/>
          </a:xfrm>
          <a:custGeom>
            <a:avLst/>
            <a:gdLst/>
            <a:ahLst/>
            <a:cxnLst/>
            <a:rect l="l" t="t" r="r" b="b"/>
            <a:pathLst>
              <a:path h="1680210">
                <a:moveTo>
                  <a:pt x="0" y="0"/>
                </a:moveTo>
                <a:lnTo>
                  <a:pt x="0" y="1679956"/>
                </a:lnTo>
              </a:path>
            </a:pathLst>
          </a:custGeom>
          <a:ln w="3175">
            <a:solidFill>
              <a:srgbClr val="A6A6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5725159" y="4045711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4">
                <a:moveTo>
                  <a:pt x="0" y="0"/>
                </a:moveTo>
                <a:lnTo>
                  <a:pt x="0" y="1671828"/>
                </a:lnTo>
              </a:path>
            </a:pathLst>
          </a:custGeom>
          <a:ln w="3175">
            <a:solidFill>
              <a:srgbClr val="A8A8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5728208" y="4049776"/>
            <a:ext cx="0" cy="1663700"/>
          </a:xfrm>
          <a:custGeom>
            <a:avLst/>
            <a:gdLst/>
            <a:ahLst/>
            <a:cxnLst/>
            <a:rect l="l" t="t" r="r" b="b"/>
            <a:pathLst>
              <a:path h="1663700">
                <a:moveTo>
                  <a:pt x="0" y="0"/>
                </a:moveTo>
                <a:lnTo>
                  <a:pt x="0" y="1663700"/>
                </a:lnTo>
              </a:path>
            </a:pathLst>
          </a:custGeom>
          <a:ln w="3175">
            <a:solidFill>
              <a:srgbClr val="A9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5731255" y="4054094"/>
            <a:ext cx="0" cy="1655445"/>
          </a:xfrm>
          <a:custGeom>
            <a:avLst/>
            <a:gdLst/>
            <a:ahLst/>
            <a:cxnLst/>
            <a:rect l="l" t="t" r="r" b="b"/>
            <a:pathLst>
              <a:path h="1655445">
                <a:moveTo>
                  <a:pt x="0" y="0"/>
                </a:moveTo>
                <a:lnTo>
                  <a:pt x="0" y="1655064"/>
                </a:lnTo>
              </a:path>
            </a:pathLst>
          </a:custGeom>
          <a:ln w="3175">
            <a:solidFill>
              <a:srgbClr val="AB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5734303" y="4058665"/>
            <a:ext cx="0" cy="1645920"/>
          </a:xfrm>
          <a:custGeom>
            <a:avLst/>
            <a:gdLst/>
            <a:ahLst/>
            <a:cxnLst/>
            <a:rect l="l" t="t" r="r" b="b"/>
            <a:pathLst>
              <a:path h="1645920">
                <a:moveTo>
                  <a:pt x="0" y="0"/>
                </a:moveTo>
                <a:lnTo>
                  <a:pt x="0" y="1645920"/>
                </a:lnTo>
              </a:path>
            </a:pathLst>
          </a:custGeom>
          <a:ln w="3175">
            <a:solidFill>
              <a:srgbClr val="ACA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5737352" y="4063238"/>
            <a:ext cx="0" cy="1637030"/>
          </a:xfrm>
          <a:custGeom>
            <a:avLst/>
            <a:gdLst/>
            <a:ahLst/>
            <a:cxnLst/>
            <a:rect l="l" t="t" r="r" b="b"/>
            <a:pathLst>
              <a:path h="1637029">
                <a:moveTo>
                  <a:pt x="0" y="0"/>
                </a:moveTo>
                <a:lnTo>
                  <a:pt x="0" y="1636776"/>
                </a:lnTo>
              </a:path>
            </a:pathLst>
          </a:custGeom>
          <a:ln w="3175">
            <a:solidFill>
              <a:srgbClr val="ACAC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5740400" y="4067809"/>
            <a:ext cx="0" cy="1628139"/>
          </a:xfrm>
          <a:custGeom>
            <a:avLst/>
            <a:gdLst/>
            <a:ahLst/>
            <a:cxnLst/>
            <a:rect l="l" t="t" r="r" b="b"/>
            <a:pathLst>
              <a:path h="1628139">
                <a:moveTo>
                  <a:pt x="0" y="0"/>
                </a:moveTo>
                <a:lnTo>
                  <a:pt x="0" y="1627632"/>
                </a:lnTo>
              </a:path>
            </a:pathLst>
          </a:custGeom>
          <a:ln w="3175">
            <a:solidFill>
              <a:srgbClr val="ADAD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5743447" y="4074058"/>
            <a:ext cx="0" cy="1615440"/>
          </a:xfrm>
          <a:custGeom>
            <a:avLst/>
            <a:gdLst/>
            <a:ahLst/>
            <a:cxnLst/>
            <a:rect l="l" t="t" r="r" b="b"/>
            <a:pathLst>
              <a:path h="1615439">
                <a:moveTo>
                  <a:pt x="0" y="0"/>
                </a:moveTo>
                <a:lnTo>
                  <a:pt x="0" y="1615135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5746496" y="408198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4">
                <a:moveTo>
                  <a:pt x="0" y="0"/>
                </a:moveTo>
                <a:lnTo>
                  <a:pt x="0" y="1599285"/>
                </a:lnTo>
              </a:path>
            </a:pathLst>
          </a:custGeom>
          <a:ln w="3175">
            <a:solidFill>
              <a:srgbClr val="AFAF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5749544" y="4089908"/>
            <a:ext cx="0" cy="1583690"/>
          </a:xfrm>
          <a:custGeom>
            <a:avLst/>
            <a:gdLst/>
            <a:ahLst/>
            <a:cxnLst/>
            <a:rect l="l" t="t" r="r" b="b"/>
            <a:pathLst>
              <a:path h="1583689">
                <a:moveTo>
                  <a:pt x="0" y="0"/>
                </a:moveTo>
                <a:lnTo>
                  <a:pt x="0" y="1583436"/>
                </a:lnTo>
              </a:path>
            </a:pathLst>
          </a:custGeom>
          <a:ln w="3175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5495035" y="4081983"/>
            <a:ext cx="0" cy="1608455"/>
          </a:xfrm>
          <a:custGeom>
            <a:avLst/>
            <a:gdLst/>
            <a:ahLst/>
            <a:cxnLst/>
            <a:rect l="l" t="t" r="r" b="b"/>
            <a:pathLst>
              <a:path h="1608454">
                <a:moveTo>
                  <a:pt x="0" y="0"/>
                </a:moveTo>
                <a:lnTo>
                  <a:pt x="0" y="1608429"/>
                </a:lnTo>
              </a:path>
            </a:pathLst>
          </a:custGeom>
          <a:ln w="6096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5499608" y="4074058"/>
            <a:ext cx="0" cy="1624330"/>
          </a:xfrm>
          <a:custGeom>
            <a:avLst/>
            <a:gdLst/>
            <a:ahLst/>
            <a:cxnLst/>
            <a:rect l="l" t="t" r="r" b="b"/>
            <a:pathLst>
              <a:path h="1624329">
                <a:moveTo>
                  <a:pt x="0" y="0"/>
                </a:moveTo>
                <a:lnTo>
                  <a:pt x="0" y="1624279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5502655" y="4067809"/>
            <a:ext cx="0" cy="1637030"/>
          </a:xfrm>
          <a:custGeom>
            <a:avLst/>
            <a:gdLst/>
            <a:ahLst/>
            <a:cxnLst/>
            <a:rect l="l" t="t" r="r" b="b"/>
            <a:pathLst>
              <a:path h="1637029">
                <a:moveTo>
                  <a:pt x="0" y="0"/>
                </a:moveTo>
                <a:lnTo>
                  <a:pt x="0" y="1636776"/>
                </a:lnTo>
              </a:path>
            </a:pathLst>
          </a:custGeom>
          <a:ln w="3175">
            <a:solidFill>
              <a:srgbClr val="AEAE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5505703" y="4063238"/>
            <a:ext cx="0" cy="1645920"/>
          </a:xfrm>
          <a:custGeom>
            <a:avLst/>
            <a:gdLst/>
            <a:ahLst/>
            <a:cxnLst/>
            <a:rect l="l" t="t" r="r" b="b"/>
            <a:pathLst>
              <a:path h="1645920">
                <a:moveTo>
                  <a:pt x="0" y="0"/>
                </a:moveTo>
                <a:lnTo>
                  <a:pt x="0" y="1645919"/>
                </a:lnTo>
              </a:path>
            </a:pathLst>
          </a:custGeom>
          <a:ln w="3175">
            <a:solidFill>
              <a:srgbClr val="ADAD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5508752" y="4058665"/>
            <a:ext cx="0" cy="1655445"/>
          </a:xfrm>
          <a:custGeom>
            <a:avLst/>
            <a:gdLst/>
            <a:ahLst/>
            <a:cxnLst/>
            <a:rect l="l" t="t" r="r" b="b"/>
            <a:pathLst>
              <a:path h="1655445">
                <a:moveTo>
                  <a:pt x="0" y="0"/>
                </a:moveTo>
                <a:lnTo>
                  <a:pt x="0" y="1655063"/>
                </a:lnTo>
              </a:path>
            </a:pathLst>
          </a:custGeom>
          <a:ln w="3175">
            <a:solidFill>
              <a:srgbClr val="ACA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5511800" y="4054094"/>
            <a:ext cx="0" cy="1664335"/>
          </a:xfrm>
          <a:custGeom>
            <a:avLst/>
            <a:gdLst/>
            <a:ahLst/>
            <a:cxnLst/>
            <a:rect l="l" t="t" r="r" b="b"/>
            <a:pathLst>
              <a:path h="1664335">
                <a:moveTo>
                  <a:pt x="0" y="0"/>
                </a:moveTo>
                <a:lnTo>
                  <a:pt x="0" y="1664207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5514847" y="4050284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4">
                <a:moveTo>
                  <a:pt x="0" y="0"/>
                </a:moveTo>
                <a:lnTo>
                  <a:pt x="0" y="1671827"/>
                </a:lnTo>
              </a:path>
            </a:pathLst>
          </a:custGeom>
          <a:ln w="3175">
            <a:solidFill>
              <a:srgbClr val="AAAA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5517896" y="4047235"/>
            <a:ext cx="0" cy="1678305"/>
          </a:xfrm>
          <a:custGeom>
            <a:avLst/>
            <a:gdLst/>
            <a:ahLst/>
            <a:cxnLst/>
            <a:rect l="l" t="t" r="r" b="b"/>
            <a:pathLst>
              <a:path h="1678304">
                <a:moveTo>
                  <a:pt x="0" y="0"/>
                </a:moveTo>
                <a:lnTo>
                  <a:pt x="0" y="1677923"/>
                </a:lnTo>
              </a:path>
            </a:pathLst>
          </a:custGeom>
          <a:ln w="3175">
            <a:solidFill>
              <a:srgbClr val="A9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5520944" y="4044188"/>
            <a:ext cx="0" cy="1684020"/>
          </a:xfrm>
          <a:custGeom>
            <a:avLst/>
            <a:gdLst/>
            <a:ahLst/>
            <a:cxnLst/>
            <a:rect l="l" t="t" r="r" b="b"/>
            <a:pathLst>
              <a:path h="1684020">
                <a:moveTo>
                  <a:pt x="0" y="0"/>
                </a:moveTo>
                <a:lnTo>
                  <a:pt x="0" y="1684019"/>
                </a:lnTo>
              </a:path>
            </a:pathLst>
          </a:custGeom>
          <a:ln w="3175">
            <a:solidFill>
              <a:srgbClr val="A7A7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5523991" y="4041140"/>
            <a:ext cx="0" cy="1690370"/>
          </a:xfrm>
          <a:custGeom>
            <a:avLst/>
            <a:gdLst/>
            <a:ahLst/>
            <a:cxnLst/>
            <a:rect l="l" t="t" r="r" b="b"/>
            <a:pathLst>
              <a:path h="1690370">
                <a:moveTo>
                  <a:pt x="0" y="0"/>
                </a:moveTo>
                <a:lnTo>
                  <a:pt x="0" y="1690115"/>
                </a:lnTo>
              </a:path>
            </a:pathLst>
          </a:custGeom>
          <a:ln w="3175">
            <a:solidFill>
              <a:srgbClr val="A4A4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5527040" y="4038091"/>
            <a:ext cx="0" cy="1696720"/>
          </a:xfrm>
          <a:custGeom>
            <a:avLst/>
            <a:gdLst/>
            <a:ahLst/>
            <a:cxnLst/>
            <a:rect l="l" t="t" r="r" b="b"/>
            <a:pathLst>
              <a:path h="1696720">
                <a:moveTo>
                  <a:pt x="0" y="0"/>
                </a:moveTo>
                <a:lnTo>
                  <a:pt x="0" y="1696212"/>
                </a:lnTo>
              </a:path>
            </a:pathLst>
          </a:custGeom>
          <a:ln w="3175">
            <a:solidFill>
              <a:srgbClr val="A3A3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5530088" y="4035479"/>
            <a:ext cx="0" cy="1701800"/>
          </a:xfrm>
          <a:custGeom>
            <a:avLst/>
            <a:gdLst/>
            <a:ahLst/>
            <a:cxnLst/>
            <a:rect l="l" t="t" r="r" b="b"/>
            <a:pathLst>
              <a:path h="1701800">
                <a:moveTo>
                  <a:pt x="0" y="0"/>
                </a:moveTo>
                <a:lnTo>
                  <a:pt x="0" y="1701437"/>
                </a:lnTo>
              </a:path>
            </a:pathLst>
          </a:custGeom>
          <a:ln w="3175">
            <a:solidFill>
              <a:srgbClr val="A0A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5533135" y="4033302"/>
            <a:ext cx="0" cy="1706245"/>
          </a:xfrm>
          <a:custGeom>
            <a:avLst/>
            <a:gdLst/>
            <a:ahLst/>
            <a:cxnLst/>
            <a:rect l="l" t="t" r="r" b="b"/>
            <a:pathLst>
              <a:path h="1706245">
                <a:moveTo>
                  <a:pt x="0" y="0"/>
                </a:moveTo>
                <a:lnTo>
                  <a:pt x="0" y="1705791"/>
                </a:lnTo>
              </a:path>
            </a:pathLst>
          </a:custGeom>
          <a:ln w="3175">
            <a:solidFill>
              <a:srgbClr val="9F9F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5536184" y="4031125"/>
            <a:ext cx="0" cy="1710689"/>
          </a:xfrm>
          <a:custGeom>
            <a:avLst/>
            <a:gdLst/>
            <a:ahLst/>
            <a:cxnLst/>
            <a:rect l="l" t="t" r="r" b="b"/>
            <a:pathLst>
              <a:path h="1710689">
                <a:moveTo>
                  <a:pt x="0" y="0"/>
                </a:moveTo>
                <a:lnTo>
                  <a:pt x="0" y="1710145"/>
                </a:lnTo>
              </a:path>
            </a:pathLst>
          </a:custGeom>
          <a:ln w="3175">
            <a:solidFill>
              <a:srgbClr val="9C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5539232" y="4028947"/>
            <a:ext cx="0" cy="1714500"/>
          </a:xfrm>
          <a:custGeom>
            <a:avLst/>
            <a:gdLst/>
            <a:ahLst/>
            <a:cxnLst/>
            <a:rect l="l" t="t" r="r" b="b"/>
            <a:pathLst>
              <a:path h="1714500">
                <a:moveTo>
                  <a:pt x="0" y="0"/>
                </a:moveTo>
                <a:lnTo>
                  <a:pt x="0" y="1714500"/>
                </a:lnTo>
              </a:path>
            </a:pathLst>
          </a:custGeom>
          <a:ln w="3175">
            <a:solidFill>
              <a:srgbClr val="9999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5542279" y="4026770"/>
            <a:ext cx="0" cy="1718945"/>
          </a:xfrm>
          <a:custGeom>
            <a:avLst/>
            <a:gdLst/>
            <a:ahLst/>
            <a:cxnLst/>
            <a:rect l="l" t="t" r="r" b="b"/>
            <a:pathLst>
              <a:path h="1718945">
                <a:moveTo>
                  <a:pt x="0" y="0"/>
                </a:moveTo>
                <a:lnTo>
                  <a:pt x="0" y="1718854"/>
                </a:lnTo>
              </a:path>
            </a:pathLst>
          </a:custGeom>
          <a:ln w="3175">
            <a:solidFill>
              <a:srgbClr val="9595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5545328" y="4024593"/>
            <a:ext cx="0" cy="1723389"/>
          </a:xfrm>
          <a:custGeom>
            <a:avLst/>
            <a:gdLst/>
            <a:ahLst/>
            <a:cxnLst/>
            <a:rect l="l" t="t" r="r" b="b"/>
            <a:pathLst>
              <a:path h="1723389">
                <a:moveTo>
                  <a:pt x="0" y="0"/>
                </a:moveTo>
                <a:lnTo>
                  <a:pt x="0" y="1723208"/>
                </a:lnTo>
              </a:path>
            </a:pathLst>
          </a:custGeom>
          <a:ln w="3175">
            <a:solidFill>
              <a:srgbClr val="9392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5548376" y="4022416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562"/>
                </a:lnTo>
              </a:path>
            </a:pathLst>
          </a:custGeom>
          <a:ln w="3175">
            <a:solidFill>
              <a:srgbClr val="9090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5550534" y="4021963"/>
            <a:ext cx="0" cy="1728470"/>
          </a:xfrm>
          <a:custGeom>
            <a:avLst/>
            <a:gdLst/>
            <a:ahLst/>
            <a:cxnLst/>
            <a:rect l="l" t="t" r="r" b="b"/>
            <a:pathLst>
              <a:path h="1728470">
                <a:moveTo>
                  <a:pt x="0" y="0"/>
                </a:moveTo>
                <a:lnTo>
                  <a:pt x="0" y="1728469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5551804" y="4021164"/>
            <a:ext cx="0" cy="1730375"/>
          </a:xfrm>
          <a:custGeom>
            <a:avLst/>
            <a:gdLst/>
            <a:ahLst/>
            <a:cxnLst/>
            <a:rect l="l" t="t" r="r" b="b"/>
            <a:pathLst>
              <a:path h="1730375">
                <a:moveTo>
                  <a:pt x="0" y="0"/>
                </a:moveTo>
                <a:lnTo>
                  <a:pt x="0" y="1730093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5554471" y="4019368"/>
            <a:ext cx="0" cy="1734185"/>
          </a:xfrm>
          <a:custGeom>
            <a:avLst/>
            <a:gdLst/>
            <a:ahLst/>
            <a:cxnLst/>
            <a:rect l="l" t="t" r="r" b="b"/>
            <a:pathLst>
              <a:path h="1734185">
                <a:moveTo>
                  <a:pt x="0" y="0"/>
                </a:moveTo>
                <a:lnTo>
                  <a:pt x="0" y="1733985"/>
                </a:lnTo>
              </a:path>
            </a:pathLst>
          </a:custGeom>
          <a:ln w="3175">
            <a:solidFill>
              <a:srgbClr val="8787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5557520" y="4018062"/>
            <a:ext cx="0" cy="1737360"/>
          </a:xfrm>
          <a:custGeom>
            <a:avLst/>
            <a:gdLst/>
            <a:ahLst/>
            <a:cxnLst/>
            <a:rect l="l" t="t" r="r" b="b"/>
            <a:pathLst>
              <a:path h="1737360">
                <a:moveTo>
                  <a:pt x="0" y="0"/>
                </a:moveTo>
                <a:lnTo>
                  <a:pt x="0" y="1736815"/>
                </a:lnTo>
              </a:path>
            </a:pathLst>
          </a:custGeom>
          <a:ln w="3175">
            <a:solidFill>
              <a:srgbClr val="8484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5560567" y="4016755"/>
            <a:ext cx="0" cy="1739900"/>
          </a:xfrm>
          <a:custGeom>
            <a:avLst/>
            <a:gdLst/>
            <a:ahLst/>
            <a:cxnLst/>
            <a:rect l="l" t="t" r="r" b="b"/>
            <a:pathLst>
              <a:path h="1739900">
                <a:moveTo>
                  <a:pt x="0" y="0"/>
                </a:moveTo>
                <a:lnTo>
                  <a:pt x="0" y="1739645"/>
                </a:lnTo>
              </a:path>
            </a:pathLst>
          </a:custGeom>
          <a:ln w="3175">
            <a:solidFill>
              <a:srgbClr val="8181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5563615" y="4015449"/>
            <a:ext cx="0" cy="1743075"/>
          </a:xfrm>
          <a:custGeom>
            <a:avLst/>
            <a:gdLst/>
            <a:ahLst/>
            <a:cxnLst/>
            <a:rect l="l" t="t" r="r" b="b"/>
            <a:pathLst>
              <a:path h="1743075">
                <a:moveTo>
                  <a:pt x="0" y="0"/>
                </a:moveTo>
                <a:lnTo>
                  <a:pt x="0" y="1742476"/>
                </a:lnTo>
              </a:path>
            </a:pathLst>
          </a:custGeom>
          <a:ln w="3175">
            <a:solidFill>
              <a:srgbClr val="7B7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5566664" y="4014143"/>
            <a:ext cx="0" cy="1745614"/>
          </a:xfrm>
          <a:custGeom>
            <a:avLst/>
            <a:gdLst/>
            <a:ahLst/>
            <a:cxnLst/>
            <a:rect l="l" t="t" r="r" b="b"/>
            <a:pathLst>
              <a:path h="1745614">
                <a:moveTo>
                  <a:pt x="0" y="0"/>
                </a:moveTo>
                <a:lnTo>
                  <a:pt x="0" y="1745306"/>
                </a:lnTo>
              </a:path>
            </a:pathLst>
          </a:custGeom>
          <a:ln w="3175">
            <a:solidFill>
              <a:srgbClr val="7878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5569711" y="4012837"/>
            <a:ext cx="0" cy="1748155"/>
          </a:xfrm>
          <a:custGeom>
            <a:avLst/>
            <a:gdLst/>
            <a:ahLst/>
            <a:cxnLst/>
            <a:rect l="l" t="t" r="r" b="b"/>
            <a:pathLst>
              <a:path h="1748154">
                <a:moveTo>
                  <a:pt x="0" y="0"/>
                </a:moveTo>
                <a:lnTo>
                  <a:pt x="0" y="1748136"/>
                </a:lnTo>
              </a:path>
            </a:pathLst>
          </a:custGeom>
          <a:ln w="3175">
            <a:solidFill>
              <a:srgbClr val="7373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5572125" y="4012456"/>
            <a:ext cx="0" cy="1749425"/>
          </a:xfrm>
          <a:custGeom>
            <a:avLst/>
            <a:gdLst/>
            <a:ahLst/>
            <a:cxnLst/>
            <a:rect l="l" t="t" r="r" b="b"/>
            <a:pathLst>
              <a:path h="1749425">
                <a:moveTo>
                  <a:pt x="0" y="0"/>
                </a:moveTo>
                <a:lnTo>
                  <a:pt x="0" y="1748962"/>
                </a:lnTo>
              </a:path>
            </a:pathLst>
          </a:custGeom>
          <a:ln w="3175">
            <a:solidFill>
              <a:srgbClr val="6E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5573395" y="4012025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829"/>
                </a:lnTo>
              </a:path>
            </a:pathLst>
          </a:custGeom>
          <a:ln w="3175">
            <a:solidFill>
              <a:srgbClr val="6E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5575808" y="4011040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0"/>
                </a:moveTo>
                <a:lnTo>
                  <a:pt x="0" y="1751552"/>
                </a:lnTo>
              </a:path>
            </a:pathLst>
          </a:custGeom>
          <a:ln w="3175">
            <a:solidFill>
              <a:srgbClr val="6A6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5578855" y="4010278"/>
            <a:ext cx="0" cy="1753235"/>
          </a:xfrm>
          <a:custGeom>
            <a:avLst/>
            <a:gdLst/>
            <a:ahLst/>
            <a:cxnLst/>
            <a:rect l="l" t="t" r="r" b="b"/>
            <a:pathLst>
              <a:path h="1753235">
                <a:moveTo>
                  <a:pt x="0" y="0"/>
                </a:moveTo>
                <a:lnTo>
                  <a:pt x="0" y="1752885"/>
                </a:lnTo>
              </a:path>
            </a:pathLst>
          </a:custGeom>
          <a:ln w="3175">
            <a:solidFill>
              <a:srgbClr val="6666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5581903" y="4009516"/>
            <a:ext cx="0" cy="1754505"/>
          </a:xfrm>
          <a:custGeom>
            <a:avLst/>
            <a:gdLst/>
            <a:ahLst/>
            <a:cxnLst/>
            <a:rect l="l" t="t" r="r" b="b"/>
            <a:pathLst>
              <a:path h="1754504">
                <a:moveTo>
                  <a:pt x="0" y="0"/>
                </a:moveTo>
                <a:lnTo>
                  <a:pt x="0" y="1754219"/>
                </a:lnTo>
              </a:path>
            </a:pathLst>
          </a:custGeom>
          <a:ln w="3175">
            <a:solidFill>
              <a:srgbClr val="6161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5584952" y="4008754"/>
            <a:ext cx="0" cy="1755775"/>
          </a:xfrm>
          <a:custGeom>
            <a:avLst/>
            <a:gdLst/>
            <a:ahLst/>
            <a:cxnLst/>
            <a:rect l="l" t="t" r="r" b="b"/>
            <a:pathLst>
              <a:path h="1755775">
                <a:moveTo>
                  <a:pt x="0" y="0"/>
                </a:moveTo>
                <a:lnTo>
                  <a:pt x="0" y="1755552"/>
                </a:lnTo>
              </a:path>
            </a:pathLst>
          </a:custGeom>
          <a:ln w="3175">
            <a:solidFill>
              <a:srgbClr val="5D5D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5588000" y="4007992"/>
            <a:ext cx="0" cy="1757045"/>
          </a:xfrm>
          <a:custGeom>
            <a:avLst/>
            <a:gdLst/>
            <a:ahLst/>
            <a:cxnLst/>
            <a:rect l="l" t="t" r="r" b="b"/>
            <a:pathLst>
              <a:path h="1757045">
                <a:moveTo>
                  <a:pt x="0" y="0"/>
                </a:moveTo>
                <a:lnTo>
                  <a:pt x="0" y="1756886"/>
                </a:lnTo>
              </a:path>
            </a:pathLst>
          </a:custGeom>
          <a:ln w="3175">
            <a:solidFill>
              <a:srgbClr val="5A58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5591047" y="4007230"/>
            <a:ext cx="0" cy="1758314"/>
          </a:xfrm>
          <a:custGeom>
            <a:avLst/>
            <a:gdLst/>
            <a:ahLst/>
            <a:cxnLst/>
            <a:rect l="l" t="t" r="r" b="b"/>
            <a:pathLst>
              <a:path h="1758314">
                <a:moveTo>
                  <a:pt x="0" y="0"/>
                </a:moveTo>
                <a:lnTo>
                  <a:pt x="0" y="1758219"/>
                </a:lnTo>
              </a:path>
            </a:pathLst>
          </a:custGeom>
          <a:ln w="3175">
            <a:solidFill>
              <a:srgbClr val="545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5594096" y="4006469"/>
            <a:ext cx="0" cy="1759585"/>
          </a:xfrm>
          <a:custGeom>
            <a:avLst/>
            <a:gdLst/>
            <a:ahLst/>
            <a:cxnLst/>
            <a:rect l="l" t="t" r="r" b="b"/>
            <a:pathLst>
              <a:path h="1759585">
                <a:moveTo>
                  <a:pt x="0" y="0"/>
                </a:moveTo>
                <a:lnTo>
                  <a:pt x="0" y="1759553"/>
                </a:lnTo>
              </a:path>
            </a:pathLst>
          </a:custGeom>
          <a:ln w="3175">
            <a:solidFill>
              <a:srgbClr val="5252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5596254" y="4006310"/>
            <a:ext cx="0" cy="1760220"/>
          </a:xfrm>
          <a:custGeom>
            <a:avLst/>
            <a:gdLst/>
            <a:ahLst/>
            <a:cxnLst/>
            <a:rect l="l" t="t" r="r" b="b"/>
            <a:pathLst>
              <a:path h="1760220">
                <a:moveTo>
                  <a:pt x="0" y="0"/>
                </a:moveTo>
                <a:lnTo>
                  <a:pt x="0" y="1759831"/>
                </a:lnTo>
              </a:path>
            </a:pathLst>
          </a:custGeom>
          <a:ln w="3175">
            <a:solidFill>
              <a:srgbClr val="4E4E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5597525" y="4006066"/>
            <a:ext cx="0" cy="1760855"/>
          </a:xfrm>
          <a:custGeom>
            <a:avLst/>
            <a:gdLst/>
            <a:ahLst/>
            <a:cxnLst/>
            <a:rect l="l" t="t" r="r" b="b"/>
            <a:pathLst>
              <a:path h="1760854">
                <a:moveTo>
                  <a:pt x="0" y="0"/>
                </a:moveTo>
                <a:lnTo>
                  <a:pt x="0" y="1760283"/>
                </a:lnTo>
              </a:path>
            </a:pathLst>
          </a:custGeom>
          <a:ln w="3175">
            <a:solidFill>
              <a:srgbClr val="4E4E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5600191" y="4005834"/>
            <a:ext cx="0" cy="1761489"/>
          </a:xfrm>
          <a:custGeom>
            <a:avLst/>
            <a:gdLst/>
            <a:ahLst/>
            <a:cxnLst/>
            <a:rect l="l" t="t" r="r" b="b"/>
            <a:pathLst>
              <a:path h="1761489">
                <a:moveTo>
                  <a:pt x="0" y="0"/>
                </a:moveTo>
                <a:lnTo>
                  <a:pt x="0" y="1760982"/>
                </a:lnTo>
              </a:path>
            </a:pathLst>
          </a:custGeom>
          <a:ln w="3175">
            <a:solidFill>
              <a:srgbClr val="4949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5603240" y="4005664"/>
            <a:ext cx="0" cy="1761489"/>
          </a:xfrm>
          <a:custGeom>
            <a:avLst/>
            <a:gdLst/>
            <a:ahLst/>
            <a:cxnLst/>
            <a:rect l="l" t="t" r="r" b="b"/>
            <a:pathLst>
              <a:path h="1761489">
                <a:moveTo>
                  <a:pt x="0" y="0"/>
                </a:moveTo>
                <a:lnTo>
                  <a:pt x="0" y="1761490"/>
                </a:lnTo>
              </a:path>
            </a:pathLst>
          </a:custGeom>
          <a:ln w="3175">
            <a:solidFill>
              <a:srgbClr val="464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5606288" y="4005495"/>
            <a:ext cx="0" cy="1762125"/>
          </a:xfrm>
          <a:custGeom>
            <a:avLst/>
            <a:gdLst/>
            <a:ahLst/>
            <a:cxnLst/>
            <a:rect l="l" t="t" r="r" b="b"/>
            <a:pathLst>
              <a:path h="1762125">
                <a:moveTo>
                  <a:pt x="0" y="0"/>
                </a:moveTo>
                <a:lnTo>
                  <a:pt x="0" y="1761998"/>
                </a:lnTo>
              </a:path>
            </a:pathLst>
          </a:custGeom>
          <a:ln w="3175">
            <a:solidFill>
              <a:srgbClr val="4444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5609335" y="4005326"/>
            <a:ext cx="0" cy="1762760"/>
          </a:xfrm>
          <a:custGeom>
            <a:avLst/>
            <a:gdLst/>
            <a:ahLst/>
            <a:cxnLst/>
            <a:rect l="l" t="t" r="r" b="b"/>
            <a:pathLst>
              <a:path h="1762760">
                <a:moveTo>
                  <a:pt x="0" y="0"/>
                </a:moveTo>
                <a:lnTo>
                  <a:pt x="0" y="1762506"/>
                </a:lnTo>
              </a:path>
            </a:pathLst>
          </a:custGeom>
          <a:ln w="3175">
            <a:solidFill>
              <a:srgbClr val="4141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5612384" y="4005156"/>
            <a:ext cx="0" cy="1763395"/>
          </a:xfrm>
          <a:custGeom>
            <a:avLst/>
            <a:gdLst/>
            <a:ahLst/>
            <a:cxnLst/>
            <a:rect l="l" t="t" r="r" b="b"/>
            <a:pathLst>
              <a:path h="1763395">
                <a:moveTo>
                  <a:pt x="0" y="0"/>
                </a:moveTo>
                <a:lnTo>
                  <a:pt x="0" y="1763014"/>
                </a:lnTo>
              </a:path>
            </a:pathLst>
          </a:custGeom>
          <a:ln w="3175">
            <a:solidFill>
              <a:srgbClr val="3E3E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5615432" y="4004987"/>
            <a:ext cx="0" cy="1764030"/>
          </a:xfrm>
          <a:custGeom>
            <a:avLst/>
            <a:gdLst/>
            <a:ahLst/>
            <a:cxnLst/>
            <a:rect l="l" t="t" r="r" b="b"/>
            <a:pathLst>
              <a:path h="1764029">
                <a:moveTo>
                  <a:pt x="0" y="0"/>
                </a:moveTo>
                <a:lnTo>
                  <a:pt x="0" y="1763522"/>
                </a:lnTo>
              </a:path>
            </a:pathLst>
          </a:custGeom>
          <a:ln w="3175">
            <a:solidFill>
              <a:srgbClr val="3C3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5618479" y="4004817"/>
            <a:ext cx="0" cy="1764030"/>
          </a:xfrm>
          <a:custGeom>
            <a:avLst/>
            <a:gdLst/>
            <a:ahLst/>
            <a:cxnLst/>
            <a:rect l="l" t="t" r="r" b="b"/>
            <a:pathLst>
              <a:path h="1764029">
                <a:moveTo>
                  <a:pt x="0" y="0"/>
                </a:moveTo>
                <a:lnTo>
                  <a:pt x="0" y="1764030"/>
                </a:lnTo>
              </a:path>
            </a:pathLst>
          </a:custGeom>
          <a:ln w="3175">
            <a:solidFill>
              <a:srgbClr val="3A3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5621528" y="4004648"/>
            <a:ext cx="0" cy="1764664"/>
          </a:xfrm>
          <a:custGeom>
            <a:avLst/>
            <a:gdLst/>
            <a:ahLst/>
            <a:cxnLst/>
            <a:rect l="l" t="t" r="r" b="b"/>
            <a:pathLst>
              <a:path h="1764664">
                <a:moveTo>
                  <a:pt x="0" y="0"/>
                </a:moveTo>
                <a:lnTo>
                  <a:pt x="0" y="1764538"/>
                </a:lnTo>
              </a:path>
            </a:pathLst>
          </a:custGeom>
          <a:ln w="3175">
            <a:solidFill>
              <a:srgbClr val="393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5624195" y="4004664"/>
            <a:ext cx="0" cy="1764664"/>
          </a:xfrm>
          <a:custGeom>
            <a:avLst/>
            <a:gdLst/>
            <a:ahLst/>
            <a:cxnLst/>
            <a:rect l="l" t="t" r="r" b="b"/>
            <a:pathLst>
              <a:path h="1764664">
                <a:moveTo>
                  <a:pt x="0" y="0"/>
                </a:moveTo>
                <a:lnTo>
                  <a:pt x="0" y="1764649"/>
                </a:lnTo>
              </a:path>
            </a:pathLst>
          </a:custGeom>
          <a:ln w="3175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5625465" y="4004682"/>
            <a:ext cx="0" cy="1765300"/>
          </a:xfrm>
          <a:custGeom>
            <a:avLst/>
            <a:gdLst/>
            <a:ahLst/>
            <a:cxnLst/>
            <a:rect l="l" t="t" r="r" b="b"/>
            <a:pathLst>
              <a:path h="1765300">
                <a:moveTo>
                  <a:pt x="0" y="0"/>
                </a:moveTo>
                <a:lnTo>
                  <a:pt x="0" y="1764673"/>
                </a:lnTo>
              </a:path>
            </a:pathLst>
          </a:custGeom>
          <a:ln w="3175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5627370" y="4004708"/>
            <a:ext cx="0" cy="1764664"/>
          </a:xfrm>
          <a:custGeom>
            <a:avLst/>
            <a:gdLst/>
            <a:ahLst/>
            <a:cxnLst/>
            <a:rect l="l" t="t" r="r" b="b"/>
            <a:pathLst>
              <a:path h="1764664">
                <a:moveTo>
                  <a:pt x="0" y="0"/>
                </a:moveTo>
                <a:lnTo>
                  <a:pt x="0" y="1764506"/>
                </a:lnTo>
              </a:path>
            </a:pathLst>
          </a:custGeom>
          <a:ln w="3175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5630671" y="4004733"/>
            <a:ext cx="0" cy="1764664"/>
          </a:xfrm>
          <a:custGeom>
            <a:avLst/>
            <a:gdLst/>
            <a:ahLst/>
            <a:cxnLst/>
            <a:rect l="l" t="t" r="r" b="b"/>
            <a:pathLst>
              <a:path h="1764664">
                <a:moveTo>
                  <a:pt x="0" y="0"/>
                </a:moveTo>
                <a:lnTo>
                  <a:pt x="0" y="1764284"/>
                </a:lnTo>
              </a:path>
            </a:pathLst>
          </a:custGeom>
          <a:ln w="3175">
            <a:solidFill>
              <a:srgbClr val="3939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5633720" y="4004902"/>
            <a:ext cx="0" cy="1764030"/>
          </a:xfrm>
          <a:custGeom>
            <a:avLst/>
            <a:gdLst/>
            <a:ahLst/>
            <a:cxnLst/>
            <a:rect l="l" t="t" r="r" b="b"/>
            <a:pathLst>
              <a:path h="1764029">
                <a:moveTo>
                  <a:pt x="0" y="0"/>
                </a:moveTo>
                <a:lnTo>
                  <a:pt x="0" y="1763776"/>
                </a:lnTo>
              </a:path>
            </a:pathLst>
          </a:custGeom>
          <a:ln w="3175">
            <a:solidFill>
              <a:srgbClr val="3A3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5636767" y="4005071"/>
            <a:ext cx="0" cy="1763395"/>
          </a:xfrm>
          <a:custGeom>
            <a:avLst/>
            <a:gdLst/>
            <a:ahLst/>
            <a:cxnLst/>
            <a:rect l="l" t="t" r="r" b="b"/>
            <a:pathLst>
              <a:path h="1763395">
                <a:moveTo>
                  <a:pt x="0" y="0"/>
                </a:moveTo>
                <a:lnTo>
                  <a:pt x="0" y="1763268"/>
                </a:lnTo>
              </a:path>
            </a:pathLst>
          </a:custGeom>
          <a:ln w="3175">
            <a:solidFill>
              <a:srgbClr val="3C3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5639815" y="4005241"/>
            <a:ext cx="0" cy="1762760"/>
          </a:xfrm>
          <a:custGeom>
            <a:avLst/>
            <a:gdLst/>
            <a:ahLst/>
            <a:cxnLst/>
            <a:rect l="l" t="t" r="r" b="b"/>
            <a:pathLst>
              <a:path h="1762760">
                <a:moveTo>
                  <a:pt x="0" y="0"/>
                </a:moveTo>
                <a:lnTo>
                  <a:pt x="0" y="1762760"/>
                </a:lnTo>
              </a:path>
            </a:pathLst>
          </a:custGeom>
          <a:ln w="3175">
            <a:solidFill>
              <a:srgbClr val="3E3E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5642864" y="4005410"/>
            <a:ext cx="0" cy="1762760"/>
          </a:xfrm>
          <a:custGeom>
            <a:avLst/>
            <a:gdLst/>
            <a:ahLst/>
            <a:cxnLst/>
            <a:rect l="l" t="t" r="r" b="b"/>
            <a:pathLst>
              <a:path h="1762760">
                <a:moveTo>
                  <a:pt x="0" y="0"/>
                </a:moveTo>
                <a:lnTo>
                  <a:pt x="0" y="1762252"/>
                </a:lnTo>
              </a:path>
            </a:pathLst>
          </a:custGeom>
          <a:ln w="3175">
            <a:solidFill>
              <a:srgbClr val="4141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5645911" y="4005579"/>
            <a:ext cx="0" cy="1762125"/>
          </a:xfrm>
          <a:custGeom>
            <a:avLst/>
            <a:gdLst/>
            <a:ahLst/>
            <a:cxnLst/>
            <a:rect l="l" t="t" r="r" b="b"/>
            <a:pathLst>
              <a:path h="1762125">
                <a:moveTo>
                  <a:pt x="0" y="0"/>
                </a:moveTo>
                <a:lnTo>
                  <a:pt x="0" y="1761744"/>
                </a:lnTo>
              </a:path>
            </a:pathLst>
          </a:custGeom>
          <a:ln w="3175">
            <a:solidFill>
              <a:srgbClr val="4444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5648959" y="4005749"/>
            <a:ext cx="0" cy="1761489"/>
          </a:xfrm>
          <a:custGeom>
            <a:avLst/>
            <a:gdLst/>
            <a:ahLst/>
            <a:cxnLst/>
            <a:rect l="l" t="t" r="r" b="b"/>
            <a:pathLst>
              <a:path h="1761489">
                <a:moveTo>
                  <a:pt x="0" y="0"/>
                </a:moveTo>
                <a:lnTo>
                  <a:pt x="0" y="1761236"/>
                </a:lnTo>
              </a:path>
            </a:pathLst>
          </a:custGeom>
          <a:ln w="3175">
            <a:solidFill>
              <a:srgbClr val="464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5652008" y="4005918"/>
            <a:ext cx="0" cy="1760855"/>
          </a:xfrm>
          <a:custGeom>
            <a:avLst/>
            <a:gdLst/>
            <a:ahLst/>
            <a:cxnLst/>
            <a:rect l="l" t="t" r="r" b="b"/>
            <a:pathLst>
              <a:path h="1760854">
                <a:moveTo>
                  <a:pt x="0" y="0"/>
                </a:moveTo>
                <a:lnTo>
                  <a:pt x="0" y="1760727"/>
                </a:lnTo>
              </a:path>
            </a:pathLst>
          </a:custGeom>
          <a:ln w="3175">
            <a:solidFill>
              <a:srgbClr val="4949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5655055" y="4006088"/>
            <a:ext cx="0" cy="1760220"/>
          </a:xfrm>
          <a:custGeom>
            <a:avLst/>
            <a:gdLst/>
            <a:ahLst/>
            <a:cxnLst/>
            <a:rect l="l" t="t" r="r" b="b"/>
            <a:pathLst>
              <a:path h="1760220">
                <a:moveTo>
                  <a:pt x="0" y="0"/>
                </a:moveTo>
                <a:lnTo>
                  <a:pt x="0" y="1760220"/>
                </a:lnTo>
              </a:path>
            </a:pathLst>
          </a:custGeom>
          <a:ln w="3175">
            <a:solidFill>
              <a:srgbClr val="4E4E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658103" y="4006850"/>
            <a:ext cx="0" cy="1758950"/>
          </a:xfrm>
          <a:custGeom>
            <a:avLst/>
            <a:gdLst/>
            <a:ahLst/>
            <a:cxnLst/>
            <a:rect l="l" t="t" r="r" b="b"/>
            <a:pathLst>
              <a:path h="1758950">
                <a:moveTo>
                  <a:pt x="0" y="0"/>
                </a:moveTo>
                <a:lnTo>
                  <a:pt x="0" y="1758886"/>
                </a:lnTo>
              </a:path>
            </a:pathLst>
          </a:custGeom>
          <a:ln w="3175">
            <a:solidFill>
              <a:srgbClr val="5252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661152" y="4007611"/>
            <a:ext cx="0" cy="1757680"/>
          </a:xfrm>
          <a:custGeom>
            <a:avLst/>
            <a:gdLst/>
            <a:ahLst/>
            <a:cxnLst/>
            <a:rect l="l" t="t" r="r" b="b"/>
            <a:pathLst>
              <a:path h="1757679">
                <a:moveTo>
                  <a:pt x="0" y="0"/>
                </a:moveTo>
                <a:lnTo>
                  <a:pt x="0" y="1757552"/>
                </a:lnTo>
              </a:path>
            </a:pathLst>
          </a:custGeom>
          <a:ln w="3175">
            <a:solidFill>
              <a:srgbClr val="545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5664200" y="4008373"/>
            <a:ext cx="0" cy="1756410"/>
          </a:xfrm>
          <a:custGeom>
            <a:avLst/>
            <a:gdLst/>
            <a:ahLst/>
            <a:cxnLst/>
            <a:rect l="l" t="t" r="r" b="b"/>
            <a:pathLst>
              <a:path h="1756410">
                <a:moveTo>
                  <a:pt x="0" y="0"/>
                </a:moveTo>
                <a:lnTo>
                  <a:pt x="0" y="1756219"/>
                </a:lnTo>
              </a:path>
            </a:pathLst>
          </a:custGeom>
          <a:ln w="3175">
            <a:solidFill>
              <a:srgbClr val="5A58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5667247" y="4009135"/>
            <a:ext cx="0" cy="1755139"/>
          </a:xfrm>
          <a:custGeom>
            <a:avLst/>
            <a:gdLst/>
            <a:ahLst/>
            <a:cxnLst/>
            <a:rect l="l" t="t" r="r" b="b"/>
            <a:pathLst>
              <a:path h="1755139">
                <a:moveTo>
                  <a:pt x="0" y="0"/>
                </a:moveTo>
                <a:lnTo>
                  <a:pt x="0" y="1754886"/>
                </a:lnTo>
              </a:path>
            </a:pathLst>
          </a:custGeom>
          <a:ln w="3175">
            <a:solidFill>
              <a:srgbClr val="5D5D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5670296" y="4009897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552"/>
                </a:lnTo>
              </a:path>
            </a:pathLst>
          </a:custGeom>
          <a:ln w="3175">
            <a:solidFill>
              <a:srgbClr val="6161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5673344" y="4010659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219"/>
                </a:lnTo>
              </a:path>
            </a:pathLst>
          </a:custGeom>
          <a:ln w="3175">
            <a:solidFill>
              <a:srgbClr val="6666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5676391" y="4011421"/>
            <a:ext cx="0" cy="1751330"/>
          </a:xfrm>
          <a:custGeom>
            <a:avLst/>
            <a:gdLst/>
            <a:ahLst/>
            <a:cxnLst/>
            <a:rect l="l" t="t" r="r" b="b"/>
            <a:pathLst>
              <a:path h="1751329">
                <a:moveTo>
                  <a:pt x="0" y="0"/>
                </a:moveTo>
                <a:lnTo>
                  <a:pt x="0" y="1750885"/>
                </a:lnTo>
              </a:path>
            </a:pathLst>
          </a:custGeom>
          <a:ln w="3175">
            <a:solidFill>
              <a:srgbClr val="6B6B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5679440" y="4012184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552"/>
                </a:lnTo>
              </a:path>
            </a:pathLst>
          </a:custGeom>
          <a:ln w="3175">
            <a:solidFill>
              <a:srgbClr val="6E6D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5682488" y="4013490"/>
            <a:ext cx="0" cy="1746885"/>
          </a:xfrm>
          <a:custGeom>
            <a:avLst/>
            <a:gdLst/>
            <a:ahLst/>
            <a:cxnLst/>
            <a:rect l="l" t="t" r="r" b="b"/>
            <a:pathLst>
              <a:path h="1746885">
                <a:moveTo>
                  <a:pt x="0" y="0"/>
                </a:moveTo>
                <a:lnTo>
                  <a:pt x="0" y="1746721"/>
                </a:lnTo>
              </a:path>
            </a:pathLst>
          </a:custGeom>
          <a:ln w="3175">
            <a:solidFill>
              <a:srgbClr val="7373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5685535" y="4014796"/>
            <a:ext cx="0" cy="1744345"/>
          </a:xfrm>
          <a:custGeom>
            <a:avLst/>
            <a:gdLst/>
            <a:ahLst/>
            <a:cxnLst/>
            <a:rect l="l" t="t" r="r" b="b"/>
            <a:pathLst>
              <a:path h="1744345">
                <a:moveTo>
                  <a:pt x="0" y="0"/>
                </a:moveTo>
                <a:lnTo>
                  <a:pt x="0" y="1743891"/>
                </a:lnTo>
              </a:path>
            </a:pathLst>
          </a:custGeom>
          <a:ln w="3175">
            <a:solidFill>
              <a:srgbClr val="7878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5688584" y="4016102"/>
            <a:ext cx="0" cy="1741170"/>
          </a:xfrm>
          <a:custGeom>
            <a:avLst/>
            <a:gdLst/>
            <a:ahLst/>
            <a:cxnLst/>
            <a:rect l="l" t="t" r="r" b="b"/>
            <a:pathLst>
              <a:path h="1741170">
                <a:moveTo>
                  <a:pt x="0" y="0"/>
                </a:moveTo>
                <a:lnTo>
                  <a:pt x="0" y="1741061"/>
                </a:lnTo>
              </a:path>
            </a:pathLst>
          </a:custGeom>
          <a:ln w="3175">
            <a:solidFill>
              <a:srgbClr val="7B7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5691632" y="4017409"/>
            <a:ext cx="0" cy="1738630"/>
          </a:xfrm>
          <a:custGeom>
            <a:avLst/>
            <a:gdLst/>
            <a:ahLst/>
            <a:cxnLst/>
            <a:rect l="l" t="t" r="r" b="b"/>
            <a:pathLst>
              <a:path h="1738629">
                <a:moveTo>
                  <a:pt x="0" y="0"/>
                </a:moveTo>
                <a:lnTo>
                  <a:pt x="0" y="1738230"/>
                </a:lnTo>
              </a:path>
            </a:pathLst>
          </a:custGeom>
          <a:ln w="3175">
            <a:solidFill>
              <a:srgbClr val="8181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5694679" y="4018715"/>
            <a:ext cx="0" cy="1735455"/>
          </a:xfrm>
          <a:custGeom>
            <a:avLst/>
            <a:gdLst/>
            <a:ahLst/>
            <a:cxnLst/>
            <a:rect l="l" t="t" r="r" b="b"/>
            <a:pathLst>
              <a:path h="1735454">
                <a:moveTo>
                  <a:pt x="0" y="0"/>
                </a:moveTo>
                <a:lnTo>
                  <a:pt x="0" y="1735400"/>
                </a:lnTo>
              </a:path>
            </a:pathLst>
          </a:custGeom>
          <a:ln w="3175">
            <a:solidFill>
              <a:srgbClr val="8484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5697728" y="4020021"/>
            <a:ext cx="0" cy="1732914"/>
          </a:xfrm>
          <a:custGeom>
            <a:avLst/>
            <a:gdLst/>
            <a:ahLst/>
            <a:cxnLst/>
            <a:rect l="l" t="t" r="r" b="b"/>
            <a:pathLst>
              <a:path h="1732914">
                <a:moveTo>
                  <a:pt x="0" y="0"/>
                </a:moveTo>
                <a:lnTo>
                  <a:pt x="0" y="1732570"/>
                </a:lnTo>
              </a:path>
            </a:pathLst>
          </a:custGeom>
          <a:ln w="3175">
            <a:solidFill>
              <a:srgbClr val="8787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5700776" y="4021328"/>
            <a:ext cx="0" cy="1729739"/>
          </a:xfrm>
          <a:custGeom>
            <a:avLst/>
            <a:gdLst/>
            <a:ahLst/>
            <a:cxnLst/>
            <a:rect l="l" t="t" r="r" b="b"/>
            <a:pathLst>
              <a:path h="1729739">
                <a:moveTo>
                  <a:pt x="0" y="0"/>
                </a:moveTo>
                <a:lnTo>
                  <a:pt x="0" y="1729739"/>
                </a:lnTo>
              </a:path>
            </a:pathLst>
          </a:custGeom>
          <a:ln w="3175">
            <a:solidFill>
              <a:srgbClr val="8D8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5703823" y="4023672"/>
            <a:ext cx="0" cy="1725295"/>
          </a:xfrm>
          <a:custGeom>
            <a:avLst/>
            <a:gdLst/>
            <a:ahLst/>
            <a:cxnLst/>
            <a:rect l="l" t="t" r="r" b="b"/>
            <a:pathLst>
              <a:path h="1725295">
                <a:moveTo>
                  <a:pt x="0" y="0"/>
                </a:moveTo>
                <a:lnTo>
                  <a:pt x="0" y="1725050"/>
                </a:lnTo>
              </a:path>
            </a:pathLst>
          </a:custGeom>
          <a:ln w="3175">
            <a:solidFill>
              <a:srgbClr val="9090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5706871" y="4026017"/>
            <a:ext cx="0" cy="1720850"/>
          </a:xfrm>
          <a:custGeom>
            <a:avLst/>
            <a:gdLst/>
            <a:ahLst/>
            <a:cxnLst/>
            <a:rect l="l" t="t" r="r" b="b"/>
            <a:pathLst>
              <a:path h="1720850">
                <a:moveTo>
                  <a:pt x="0" y="0"/>
                </a:moveTo>
                <a:lnTo>
                  <a:pt x="0" y="1720361"/>
                </a:lnTo>
              </a:path>
            </a:pathLst>
          </a:custGeom>
          <a:ln w="3175">
            <a:solidFill>
              <a:srgbClr val="9392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5709920" y="4028361"/>
            <a:ext cx="0" cy="1715770"/>
          </a:xfrm>
          <a:custGeom>
            <a:avLst/>
            <a:gdLst/>
            <a:ahLst/>
            <a:cxnLst/>
            <a:rect l="l" t="t" r="r" b="b"/>
            <a:pathLst>
              <a:path h="1715770">
                <a:moveTo>
                  <a:pt x="0" y="0"/>
                </a:moveTo>
                <a:lnTo>
                  <a:pt x="0" y="1715672"/>
                </a:lnTo>
              </a:path>
            </a:pathLst>
          </a:custGeom>
          <a:ln w="3175">
            <a:solidFill>
              <a:srgbClr val="95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5712967" y="4030706"/>
            <a:ext cx="0" cy="1711325"/>
          </a:xfrm>
          <a:custGeom>
            <a:avLst/>
            <a:gdLst/>
            <a:ahLst/>
            <a:cxnLst/>
            <a:rect l="l" t="t" r="r" b="b"/>
            <a:pathLst>
              <a:path h="1711325">
                <a:moveTo>
                  <a:pt x="0" y="0"/>
                </a:moveTo>
                <a:lnTo>
                  <a:pt x="0" y="1710983"/>
                </a:lnTo>
              </a:path>
            </a:pathLst>
          </a:custGeom>
          <a:ln w="3175">
            <a:solidFill>
              <a:srgbClr val="9999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5716015" y="4033051"/>
            <a:ext cx="0" cy="1706880"/>
          </a:xfrm>
          <a:custGeom>
            <a:avLst/>
            <a:gdLst/>
            <a:ahLst/>
            <a:cxnLst/>
            <a:rect l="l" t="t" r="r" b="b"/>
            <a:pathLst>
              <a:path h="1706879">
                <a:moveTo>
                  <a:pt x="0" y="0"/>
                </a:moveTo>
                <a:lnTo>
                  <a:pt x="0" y="1706293"/>
                </a:lnTo>
              </a:path>
            </a:pathLst>
          </a:custGeom>
          <a:ln w="3175">
            <a:solidFill>
              <a:srgbClr val="9C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5719064" y="4035395"/>
            <a:ext cx="0" cy="1701800"/>
          </a:xfrm>
          <a:custGeom>
            <a:avLst/>
            <a:gdLst/>
            <a:ahLst/>
            <a:cxnLst/>
            <a:rect l="l" t="t" r="r" b="b"/>
            <a:pathLst>
              <a:path h="1701800">
                <a:moveTo>
                  <a:pt x="0" y="0"/>
                </a:moveTo>
                <a:lnTo>
                  <a:pt x="0" y="1701604"/>
                </a:lnTo>
              </a:path>
            </a:pathLst>
          </a:custGeom>
          <a:ln w="3175">
            <a:solidFill>
              <a:srgbClr val="9F9F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5722111" y="4037953"/>
            <a:ext cx="0" cy="1696720"/>
          </a:xfrm>
          <a:custGeom>
            <a:avLst/>
            <a:gdLst/>
            <a:ahLst/>
            <a:cxnLst/>
            <a:rect l="l" t="t" r="r" b="b"/>
            <a:pathLst>
              <a:path h="1696720">
                <a:moveTo>
                  <a:pt x="0" y="0"/>
                </a:moveTo>
                <a:lnTo>
                  <a:pt x="0" y="1696489"/>
                </a:lnTo>
              </a:path>
            </a:pathLst>
          </a:custGeom>
          <a:ln w="3175">
            <a:solidFill>
              <a:srgbClr val="A0A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5725159" y="4040724"/>
            <a:ext cx="0" cy="1691005"/>
          </a:xfrm>
          <a:custGeom>
            <a:avLst/>
            <a:gdLst/>
            <a:ahLst/>
            <a:cxnLst/>
            <a:rect l="l" t="t" r="r" b="b"/>
            <a:pathLst>
              <a:path h="1691004">
                <a:moveTo>
                  <a:pt x="0" y="0"/>
                </a:moveTo>
                <a:lnTo>
                  <a:pt x="0" y="1690947"/>
                </a:lnTo>
              </a:path>
            </a:pathLst>
          </a:custGeom>
          <a:ln w="3175">
            <a:solidFill>
              <a:srgbClr val="A3A3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5728208" y="4043495"/>
            <a:ext cx="0" cy="1685925"/>
          </a:xfrm>
          <a:custGeom>
            <a:avLst/>
            <a:gdLst/>
            <a:ahLst/>
            <a:cxnLst/>
            <a:rect l="l" t="t" r="r" b="b"/>
            <a:pathLst>
              <a:path h="1685925">
                <a:moveTo>
                  <a:pt x="0" y="0"/>
                </a:moveTo>
                <a:lnTo>
                  <a:pt x="0" y="1685405"/>
                </a:lnTo>
              </a:path>
            </a:pathLst>
          </a:custGeom>
          <a:ln w="3175">
            <a:solidFill>
              <a:srgbClr val="A4A4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5731255" y="4046266"/>
            <a:ext cx="0" cy="1680210"/>
          </a:xfrm>
          <a:custGeom>
            <a:avLst/>
            <a:gdLst/>
            <a:ahLst/>
            <a:cxnLst/>
            <a:rect l="l" t="t" r="r" b="b"/>
            <a:pathLst>
              <a:path h="1680210">
                <a:moveTo>
                  <a:pt x="0" y="0"/>
                </a:moveTo>
                <a:lnTo>
                  <a:pt x="0" y="1679863"/>
                </a:lnTo>
              </a:path>
            </a:pathLst>
          </a:custGeom>
          <a:ln w="3175">
            <a:solidFill>
              <a:srgbClr val="A7A7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5734303" y="4049036"/>
            <a:ext cx="0" cy="1674495"/>
          </a:xfrm>
          <a:custGeom>
            <a:avLst/>
            <a:gdLst/>
            <a:ahLst/>
            <a:cxnLst/>
            <a:rect l="l" t="t" r="r" b="b"/>
            <a:pathLst>
              <a:path h="1674495">
                <a:moveTo>
                  <a:pt x="0" y="0"/>
                </a:moveTo>
                <a:lnTo>
                  <a:pt x="0" y="1674321"/>
                </a:lnTo>
              </a:path>
            </a:pathLst>
          </a:custGeom>
          <a:ln w="3175">
            <a:solidFill>
              <a:srgbClr val="A9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5737352" y="4051808"/>
            <a:ext cx="0" cy="1668780"/>
          </a:xfrm>
          <a:custGeom>
            <a:avLst/>
            <a:gdLst/>
            <a:ahLst/>
            <a:cxnLst/>
            <a:rect l="l" t="t" r="r" b="b"/>
            <a:pathLst>
              <a:path h="1668779">
                <a:moveTo>
                  <a:pt x="0" y="0"/>
                </a:moveTo>
                <a:lnTo>
                  <a:pt x="0" y="1668780"/>
                </a:lnTo>
              </a:path>
            </a:pathLst>
          </a:custGeom>
          <a:ln w="3175">
            <a:solidFill>
              <a:srgbClr val="AAAA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5740400" y="4056379"/>
            <a:ext cx="0" cy="1659889"/>
          </a:xfrm>
          <a:custGeom>
            <a:avLst/>
            <a:gdLst/>
            <a:ahLst/>
            <a:cxnLst/>
            <a:rect l="l" t="t" r="r" b="b"/>
            <a:pathLst>
              <a:path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5743447" y="4060952"/>
            <a:ext cx="0" cy="1651000"/>
          </a:xfrm>
          <a:custGeom>
            <a:avLst/>
            <a:gdLst/>
            <a:ahLst/>
            <a:cxnLst/>
            <a:rect l="l" t="t" r="r" b="b"/>
            <a:pathLst>
              <a:path h="1651000">
                <a:moveTo>
                  <a:pt x="0" y="0"/>
                </a:moveTo>
                <a:lnTo>
                  <a:pt x="0" y="1650492"/>
                </a:lnTo>
              </a:path>
            </a:pathLst>
          </a:custGeom>
          <a:ln w="3175">
            <a:solidFill>
              <a:srgbClr val="ACA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5746496" y="4065523"/>
            <a:ext cx="0" cy="1641475"/>
          </a:xfrm>
          <a:custGeom>
            <a:avLst/>
            <a:gdLst/>
            <a:ahLst/>
            <a:cxnLst/>
            <a:rect l="l" t="t" r="r" b="b"/>
            <a:pathLst>
              <a:path h="1641475">
                <a:moveTo>
                  <a:pt x="0" y="0"/>
                </a:moveTo>
                <a:lnTo>
                  <a:pt x="0" y="1641348"/>
                </a:lnTo>
              </a:path>
            </a:pathLst>
          </a:custGeom>
          <a:ln w="3175">
            <a:solidFill>
              <a:srgbClr val="ADAD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5749544" y="4070096"/>
            <a:ext cx="0" cy="1632585"/>
          </a:xfrm>
          <a:custGeom>
            <a:avLst/>
            <a:gdLst/>
            <a:ahLst/>
            <a:cxnLst/>
            <a:rect l="l" t="t" r="r" b="b"/>
            <a:pathLst>
              <a:path h="1632585">
                <a:moveTo>
                  <a:pt x="0" y="0"/>
                </a:moveTo>
                <a:lnTo>
                  <a:pt x="0" y="1632204"/>
                </a:lnTo>
              </a:path>
            </a:pathLst>
          </a:custGeom>
          <a:ln w="3175">
            <a:solidFill>
              <a:srgbClr val="AEAE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5752591" y="4078020"/>
            <a:ext cx="0" cy="1616710"/>
          </a:xfrm>
          <a:custGeom>
            <a:avLst/>
            <a:gdLst/>
            <a:ahLst/>
            <a:cxnLst/>
            <a:rect l="l" t="t" r="r" b="b"/>
            <a:pathLst>
              <a:path h="1616710">
                <a:moveTo>
                  <a:pt x="0" y="0"/>
                </a:moveTo>
                <a:lnTo>
                  <a:pt x="0" y="1616354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5755640" y="4085945"/>
            <a:ext cx="0" cy="1600835"/>
          </a:xfrm>
          <a:custGeom>
            <a:avLst/>
            <a:gdLst/>
            <a:ahLst/>
            <a:cxnLst/>
            <a:rect l="l" t="t" r="r" b="b"/>
            <a:pathLst>
              <a:path h="1600835">
                <a:moveTo>
                  <a:pt x="0" y="0"/>
                </a:moveTo>
                <a:lnTo>
                  <a:pt x="0" y="1600504"/>
                </a:lnTo>
              </a:path>
            </a:pathLst>
          </a:custGeom>
          <a:ln w="3175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5757926" y="4100576"/>
            <a:ext cx="0" cy="1571625"/>
          </a:xfrm>
          <a:custGeom>
            <a:avLst/>
            <a:gdLst/>
            <a:ahLst/>
            <a:cxnLst/>
            <a:rect l="l" t="t" r="r" b="b"/>
            <a:pathLst>
              <a:path h="1571625">
                <a:moveTo>
                  <a:pt x="0" y="0"/>
                </a:moveTo>
                <a:lnTo>
                  <a:pt x="0" y="1571244"/>
                </a:lnTo>
              </a:path>
            </a:pathLst>
          </a:custGeom>
          <a:ln w="3175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5491988" y="4004564"/>
            <a:ext cx="266700" cy="1765300"/>
          </a:xfrm>
          <a:custGeom>
            <a:avLst/>
            <a:gdLst/>
            <a:ahLst/>
            <a:cxnLst/>
            <a:rect l="l" t="t" r="r" b="b"/>
            <a:pathLst>
              <a:path w="266700" h="1765300">
                <a:moveTo>
                  <a:pt x="132587" y="0"/>
                </a:moveTo>
                <a:lnTo>
                  <a:pt x="134112" y="0"/>
                </a:lnTo>
                <a:lnTo>
                  <a:pt x="161544" y="1524"/>
                </a:lnTo>
                <a:lnTo>
                  <a:pt x="207263" y="16763"/>
                </a:lnTo>
                <a:lnTo>
                  <a:pt x="243839" y="47244"/>
                </a:lnTo>
                <a:lnTo>
                  <a:pt x="263651" y="85344"/>
                </a:lnTo>
                <a:lnTo>
                  <a:pt x="266700" y="1656588"/>
                </a:lnTo>
                <a:lnTo>
                  <a:pt x="263652" y="1677924"/>
                </a:lnTo>
                <a:lnTo>
                  <a:pt x="243840" y="1716024"/>
                </a:lnTo>
                <a:lnTo>
                  <a:pt x="207264" y="1746503"/>
                </a:lnTo>
                <a:lnTo>
                  <a:pt x="161544" y="1761744"/>
                </a:lnTo>
                <a:lnTo>
                  <a:pt x="134112" y="1764791"/>
                </a:lnTo>
                <a:lnTo>
                  <a:pt x="132588" y="1764791"/>
                </a:lnTo>
                <a:lnTo>
                  <a:pt x="80772" y="1757172"/>
                </a:lnTo>
                <a:lnTo>
                  <a:pt x="38100" y="1731264"/>
                </a:lnTo>
                <a:lnTo>
                  <a:pt x="10668" y="1697736"/>
                </a:lnTo>
                <a:lnTo>
                  <a:pt x="0" y="1656588"/>
                </a:lnTo>
                <a:lnTo>
                  <a:pt x="0" y="106680"/>
                </a:lnTo>
                <a:lnTo>
                  <a:pt x="3048" y="85344"/>
                </a:lnTo>
                <a:lnTo>
                  <a:pt x="22860" y="47244"/>
                </a:lnTo>
                <a:lnTo>
                  <a:pt x="59436" y="16763"/>
                </a:lnTo>
                <a:lnTo>
                  <a:pt x="105156" y="1524"/>
                </a:lnTo>
                <a:lnTo>
                  <a:pt x="1325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5491988" y="4004624"/>
            <a:ext cx="266700" cy="251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5491988" y="4004564"/>
            <a:ext cx="266700" cy="251460"/>
          </a:xfrm>
          <a:custGeom>
            <a:avLst/>
            <a:gdLst/>
            <a:ahLst/>
            <a:cxnLst/>
            <a:rect l="l" t="t" r="r" b="b"/>
            <a:pathLst>
              <a:path w="266700" h="251460">
                <a:moveTo>
                  <a:pt x="132587" y="0"/>
                </a:moveTo>
                <a:lnTo>
                  <a:pt x="134112" y="0"/>
                </a:lnTo>
                <a:lnTo>
                  <a:pt x="161544" y="1524"/>
                </a:lnTo>
                <a:lnTo>
                  <a:pt x="207263" y="16763"/>
                </a:lnTo>
                <a:lnTo>
                  <a:pt x="243839" y="47244"/>
                </a:lnTo>
                <a:lnTo>
                  <a:pt x="263651" y="86868"/>
                </a:lnTo>
                <a:lnTo>
                  <a:pt x="266700" y="106680"/>
                </a:lnTo>
                <a:lnTo>
                  <a:pt x="266700" y="251460"/>
                </a:lnTo>
                <a:lnTo>
                  <a:pt x="0" y="251460"/>
                </a:lnTo>
                <a:lnTo>
                  <a:pt x="0" y="106680"/>
                </a:lnTo>
                <a:lnTo>
                  <a:pt x="10667" y="65532"/>
                </a:lnTo>
                <a:lnTo>
                  <a:pt x="38100" y="28956"/>
                </a:lnTo>
                <a:lnTo>
                  <a:pt x="80772" y="7620"/>
                </a:lnTo>
                <a:lnTo>
                  <a:pt x="1325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5597144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EAE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5600191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5603240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6A6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5606288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9C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5609335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8F8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5612384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7D7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5615432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6C6C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5618479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5A58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5621528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494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5624576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3D3D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5629147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6096">
            <a:solidFill>
              <a:srgbClr val="3737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5633720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494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5636767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5A58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5639815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6C6C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5642864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7D7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5645911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8F8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5648959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9C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5652008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6A6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5655055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ACAC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5658103" y="3958844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29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3175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5595620" y="3958844"/>
            <a:ext cx="62865" cy="1711960"/>
          </a:xfrm>
          <a:custGeom>
            <a:avLst/>
            <a:gdLst/>
            <a:ahLst/>
            <a:cxnLst/>
            <a:rect l="l" t="t" r="r" b="b"/>
            <a:pathLst>
              <a:path w="62864" h="1711960">
                <a:moveTo>
                  <a:pt x="62484" y="0"/>
                </a:moveTo>
                <a:lnTo>
                  <a:pt x="62484" y="1711452"/>
                </a:lnTo>
                <a:lnTo>
                  <a:pt x="0" y="1711452"/>
                </a:lnTo>
                <a:lnTo>
                  <a:pt x="0" y="0"/>
                </a:lnTo>
                <a:lnTo>
                  <a:pt x="6248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5572759" y="42659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5572759" y="42720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5572759" y="42781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5572759" y="42842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5572759" y="42903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5572759" y="42964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5572759" y="43025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5572759" y="43086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5572759" y="43146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5572759" y="43207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5572759" y="43268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5572759" y="43329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5572759" y="43390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5572759" y="43451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5572759" y="43512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5572759" y="43573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5572759" y="43634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5572759" y="43695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5572759" y="43756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5572759" y="43817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5572759" y="43878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5572759" y="43939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5572759" y="44000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5572759" y="44061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5572759" y="44122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5572759" y="44183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5572759" y="44244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5572759" y="44305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5572759" y="44366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5572759" y="44427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5572759" y="44488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5572759" y="44549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5572759" y="44610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5572759" y="44670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5572759" y="44731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5572759" y="44792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5572759" y="44853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5572759" y="44914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5572759" y="44975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5572759" y="45036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5572759" y="45097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5572759" y="45158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5572759" y="45219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5572759" y="45280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5572759" y="45341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5572759" y="45402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5572759" y="45463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5572759" y="45524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5572759" y="45585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5572759" y="45646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5572759" y="45707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5572759" y="45768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5572759" y="45829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5572759" y="45890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5572759" y="45951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5572759" y="46012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5572759" y="46073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5572759" y="46134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5572759" y="46194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5572759" y="46255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5572759" y="46316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5572759" y="46377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5572759" y="46438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5572759" y="46499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5572759" y="46560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5572759" y="46621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5572759" y="46682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5572759" y="46743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5572759" y="46804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5572759" y="46865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5572759" y="46926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5572759" y="46987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5572759" y="47048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5572759" y="47109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5572759" y="47170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572759" y="47231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5572759" y="47292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5572759" y="47353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5572759" y="47414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5572759" y="47475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572759" y="47536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5572759" y="47597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572759" y="47658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5572759" y="47718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572759" y="47779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572759" y="47840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5572759" y="47901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572759" y="47962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572759" y="48023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5572759" y="48084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5572759" y="48145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572759" y="48206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572759" y="48267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5572759" y="48328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5572759" y="48389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5572759" y="48450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5572759" y="48511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5572759" y="48572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572759" y="48633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572759" y="48694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5572759" y="48755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572759" y="48816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5572759" y="48877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5572759" y="48938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572759" y="48999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572759" y="49060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572759" y="49121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572759" y="49182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572759" y="49242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572759" y="49303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572759" y="49364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572759" y="49425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572759" y="49486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572759" y="49547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572759" y="49608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572759" y="49669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572759" y="49730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572759" y="49791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572759" y="49852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572759" y="49913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572759" y="49974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572759" y="50035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572759" y="50096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572759" y="50157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572759" y="50218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572759" y="50279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572759" y="50340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572759" y="50401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572759" y="50462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572759" y="50523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572759" y="50584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572759" y="50645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5572759" y="50706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5572759" y="50766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5572759" y="50827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5572759" y="50888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5572759" y="50949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5572759" y="51010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5572759" y="51071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5572759" y="51132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572759" y="51193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572759" y="51254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5572759" y="51315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5572759" y="51376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572759" y="51437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5572759" y="51498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5572759" y="51559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5572759" y="51620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5572759" y="51681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5572759" y="51742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5572759" y="51803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5572759" y="51864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5572759" y="51925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5572759" y="51986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5572759" y="52047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5572759" y="52108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5572759" y="52169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5572759" y="52230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5572759" y="52290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5572759" y="52351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5572759" y="52412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5572759" y="52473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5572759" y="52534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5572759" y="52595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5572759" y="52656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5572759" y="52717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5572759" y="52778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5572759" y="52839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5572759" y="52900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5572759" y="52961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5572759" y="53022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5572759" y="53083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5572759" y="53144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5572759" y="53205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5572759" y="53266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5572759" y="53327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5572759" y="53388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5572759" y="53449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5572759" y="53510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5572759" y="53571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5572759" y="53632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572759" y="53693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5572759" y="53754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5572759" y="53814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572759" y="53875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5572759" y="53936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5572759" y="53997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5572759" y="54058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5572759" y="54119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5572759" y="54180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5572759" y="54241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5572759" y="54302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5572759" y="54363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5572759" y="54424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5572759" y="54485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5572759" y="54546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5572759" y="54607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5572759" y="54668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5572759" y="54729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5572759" y="54790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5572759" y="54851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5572759" y="54912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5572759" y="54973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5572759" y="55034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5572759" y="55095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5572759" y="55156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5572759" y="55217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5572759" y="55278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5572759" y="55338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5572759" y="55399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5572759" y="554609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5572759" y="55521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5572759" y="55582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5572759" y="556437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5572759" y="55704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5572759" y="557657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5572759" y="558266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5572759" y="55887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5572759" y="55948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5572759" y="56009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5572759" y="560705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5572759" y="561314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5572759" y="56192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5572759" y="562533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5572759" y="563143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5572759" y="563752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5572759" y="56436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5572759" y="564972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5572759" y="56558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5572759" y="566191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5572759" y="5668009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5572759" y="56741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5572759" y="568020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5572759" y="568629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5572759" y="56923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175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5566664" y="42605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5566664" y="42849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5566664" y="43093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5566664" y="43337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5566664" y="43581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5566664" y="43825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5566664" y="44069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5566664" y="44312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5566664" y="4455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5566664" y="44800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5566664" y="45044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5566664" y="45288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5566664" y="45532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5566664" y="45775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5566664" y="46019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5566664" y="46263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5566664" y="46507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5566664" y="46751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5566664" y="46995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5566664" y="47238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5566664" y="47482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5566664" y="47726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5566664" y="479704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5566664" y="48214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5566664" y="48458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5566664" y="48701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5566664" y="48945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5566664" y="49189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5566664" y="49433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5566664" y="49677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5566664" y="49921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5566664" y="5016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5566664" y="50408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5566664" y="50652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5566664" y="50896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5566664" y="5114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5566664" y="5138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5566664" y="51628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5566664" y="51871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5566664" y="52115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5566664" y="52359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5566664" y="52603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5566664" y="52847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5566664" y="53091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5566664" y="53334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5566664" y="53578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5566664" y="53822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5566664" y="540664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5566664" y="54310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5566664" y="54554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5566664" y="54797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5566664" y="55041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5566664" y="55285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5566664" y="55529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5566664" y="55773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5566664" y="56017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5566664" y="56261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5566664" y="56504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5566664" y="56748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5577332" y="56885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5601715" y="56885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5626100" y="56885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5650484" y="56885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5674867" y="5688584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70" h="12700">
                <a:moveTo>
                  <a:pt x="7620" y="1524"/>
                </a:moveTo>
                <a:lnTo>
                  <a:pt x="7620" y="0"/>
                </a:lnTo>
                <a:lnTo>
                  <a:pt x="0" y="0"/>
                </a:lnTo>
                <a:lnTo>
                  <a:pt x="0" y="12191"/>
                </a:lnTo>
                <a:lnTo>
                  <a:pt x="1524" y="12191"/>
                </a:lnTo>
                <a:lnTo>
                  <a:pt x="1524" y="1524"/>
                </a:lnTo>
                <a:lnTo>
                  <a:pt x="7620" y="1524"/>
                </a:lnTo>
                <a:close/>
              </a:path>
              <a:path w="13970" h="12700">
                <a:moveTo>
                  <a:pt x="13716" y="12191"/>
                </a:moveTo>
                <a:lnTo>
                  <a:pt x="13716" y="1524"/>
                </a:lnTo>
                <a:lnTo>
                  <a:pt x="1524" y="1524"/>
                </a:lnTo>
                <a:lnTo>
                  <a:pt x="1524" y="6095"/>
                </a:lnTo>
                <a:lnTo>
                  <a:pt x="7620" y="6095"/>
                </a:lnTo>
                <a:lnTo>
                  <a:pt x="7620" y="12191"/>
                </a:lnTo>
                <a:lnTo>
                  <a:pt x="13716" y="12191"/>
                </a:lnTo>
                <a:close/>
              </a:path>
              <a:path w="13970" h="12700">
                <a:moveTo>
                  <a:pt x="7620" y="12191"/>
                </a:moveTo>
                <a:lnTo>
                  <a:pt x="7620" y="6095"/>
                </a:lnTo>
                <a:lnTo>
                  <a:pt x="1524" y="6095"/>
                </a:lnTo>
                <a:lnTo>
                  <a:pt x="1524" y="12191"/>
                </a:lnTo>
                <a:lnTo>
                  <a:pt x="7620" y="12191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5676391" y="56657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5676391" y="56413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5676391" y="56169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5676391" y="55925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5676391" y="55681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5676391" y="55438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5676391" y="5519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5676391" y="5495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5676391" y="54706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5676391" y="54462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5676391" y="54218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2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5676391" y="5397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5676391" y="53731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5676391" y="53487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5676391" y="53243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5676391" y="52999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5676391" y="52755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5676391" y="52511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5676391" y="52268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5676391" y="52024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5676391" y="517804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5676391" y="51536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5676391" y="51292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5676391" y="51048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5676391" y="50805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5676391" y="50561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5676391" y="50317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5676391" y="50073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5676391" y="49829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5676391" y="49585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5676391" y="49342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5676391" y="49098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5676391" y="48854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5676391" y="48610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5676391" y="4836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5676391" y="481228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5676391" y="47879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5676391" y="47635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5676391" y="47391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5676391" y="47147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5676391" y="469036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5676391" y="46659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5676391" y="46415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5676391" y="46172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5676391" y="45928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5676391" y="456844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5676391" y="45440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5676391" y="45196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5676391" y="44952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5676391" y="44709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5676391" y="44465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5676391" y="44221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5676391" y="43977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5676391" y="43733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5676391" y="43489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5676391" y="43246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5676391" y="43002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5676391" y="42758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5673344" y="4254500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39" h="12700">
                <a:moveTo>
                  <a:pt x="15239" y="9144"/>
                </a:moveTo>
                <a:lnTo>
                  <a:pt x="15239" y="0"/>
                </a:lnTo>
                <a:lnTo>
                  <a:pt x="0" y="0"/>
                </a:lnTo>
                <a:lnTo>
                  <a:pt x="0" y="12191"/>
                </a:lnTo>
                <a:lnTo>
                  <a:pt x="3047" y="12191"/>
                </a:lnTo>
                <a:lnTo>
                  <a:pt x="3047" y="6096"/>
                </a:lnTo>
                <a:lnTo>
                  <a:pt x="9143" y="6096"/>
                </a:lnTo>
                <a:lnTo>
                  <a:pt x="9143" y="9144"/>
                </a:lnTo>
                <a:lnTo>
                  <a:pt x="15239" y="9144"/>
                </a:lnTo>
                <a:close/>
              </a:path>
              <a:path w="15239" h="12700">
                <a:moveTo>
                  <a:pt x="9143" y="9144"/>
                </a:moveTo>
                <a:lnTo>
                  <a:pt x="9143" y="6096"/>
                </a:lnTo>
                <a:lnTo>
                  <a:pt x="3047" y="6096"/>
                </a:lnTo>
                <a:lnTo>
                  <a:pt x="3047" y="9144"/>
                </a:lnTo>
                <a:lnTo>
                  <a:pt x="9143" y="9144"/>
                </a:lnTo>
                <a:close/>
              </a:path>
              <a:path w="15239" h="12700">
                <a:moveTo>
                  <a:pt x="9143" y="12191"/>
                </a:moveTo>
                <a:lnTo>
                  <a:pt x="9143" y="9144"/>
                </a:lnTo>
                <a:lnTo>
                  <a:pt x="3047" y="9144"/>
                </a:lnTo>
                <a:lnTo>
                  <a:pt x="3047" y="12191"/>
                </a:lnTo>
                <a:lnTo>
                  <a:pt x="9143" y="12191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5648959" y="425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5624576" y="425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5600191" y="425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5575808" y="425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0"/>
                </a:moveTo>
                <a:lnTo>
                  <a:pt x="0" y="12191"/>
                </a:ln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501900" y="3742435"/>
            <a:ext cx="0" cy="1466215"/>
          </a:xfrm>
          <a:custGeom>
            <a:avLst/>
            <a:gdLst/>
            <a:ahLst/>
            <a:cxnLst/>
            <a:rect l="l" t="t" r="r" b="b"/>
            <a:pathLst>
              <a:path h="1466214">
                <a:moveTo>
                  <a:pt x="0" y="0"/>
                </a:moveTo>
                <a:lnTo>
                  <a:pt x="0" y="1466088"/>
                </a:lnTo>
              </a:path>
            </a:pathLst>
          </a:custGeom>
          <a:ln w="50291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1820672" y="5395214"/>
            <a:ext cx="346075" cy="50800"/>
          </a:xfrm>
          <a:custGeom>
            <a:avLst/>
            <a:gdLst/>
            <a:ahLst/>
            <a:cxnLst/>
            <a:rect l="l" t="t" r="r" b="b"/>
            <a:pathLst>
              <a:path w="346075" h="50800">
                <a:moveTo>
                  <a:pt x="0" y="50292"/>
                </a:moveTo>
                <a:lnTo>
                  <a:pt x="345947" y="50292"/>
                </a:lnTo>
                <a:lnTo>
                  <a:pt x="345947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172716" y="5208523"/>
            <a:ext cx="623570" cy="393700"/>
          </a:xfrm>
          <a:custGeom>
            <a:avLst/>
            <a:gdLst/>
            <a:ahLst/>
            <a:cxnLst/>
            <a:rect l="l" t="t" r="r" b="b"/>
            <a:pathLst>
              <a:path w="623569" h="393700">
                <a:moveTo>
                  <a:pt x="623315" y="0"/>
                </a:moveTo>
                <a:lnTo>
                  <a:pt x="623316" y="393191"/>
                </a:lnTo>
                <a:lnTo>
                  <a:pt x="0" y="393191"/>
                </a:lnTo>
                <a:lnTo>
                  <a:pt x="0" y="0"/>
                </a:lnTo>
                <a:lnTo>
                  <a:pt x="623315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172716" y="5208523"/>
            <a:ext cx="623570" cy="393700"/>
          </a:xfrm>
          <a:custGeom>
            <a:avLst/>
            <a:gdLst/>
            <a:ahLst/>
            <a:cxnLst/>
            <a:rect l="l" t="t" r="r" b="b"/>
            <a:pathLst>
              <a:path w="623569" h="393700">
                <a:moveTo>
                  <a:pt x="623315" y="0"/>
                </a:moveTo>
                <a:lnTo>
                  <a:pt x="623316" y="393191"/>
                </a:lnTo>
                <a:lnTo>
                  <a:pt x="0" y="393191"/>
                </a:lnTo>
                <a:lnTo>
                  <a:pt x="0" y="0"/>
                </a:lnTo>
                <a:lnTo>
                  <a:pt x="62331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660908" y="4280408"/>
            <a:ext cx="913130" cy="982980"/>
          </a:xfrm>
          <a:custGeom>
            <a:avLst/>
            <a:gdLst/>
            <a:ahLst/>
            <a:cxnLst/>
            <a:rect l="l" t="t" r="r" b="b"/>
            <a:pathLst>
              <a:path w="913130" h="982979">
                <a:moveTo>
                  <a:pt x="912876" y="0"/>
                </a:moveTo>
                <a:lnTo>
                  <a:pt x="912876" y="982980"/>
                </a:lnTo>
                <a:lnTo>
                  <a:pt x="0" y="982980"/>
                </a:lnTo>
                <a:lnTo>
                  <a:pt x="0" y="0"/>
                </a:lnTo>
                <a:lnTo>
                  <a:pt x="912876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60908" y="4280408"/>
            <a:ext cx="913130" cy="982980"/>
          </a:xfrm>
          <a:custGeom>
            <a:avLst/>
            <a:gdLst/>
            <a:ahLst/>
            <a:cxnLst/>
            <a:rect l="l" t="t" r="r" b="b"/>
            <a:pathLst>
              <a:path w="913130" h="982979">
                <a:moveTo>
                  <a:pt x="912876" y="0"/>
                </a:moveTo>
                <a:lnTo>
                  <a:pt x="912876" y="982980"/>
                </a:lnTo>
                <a:lnTo>
                  <a:pt x="0" y="982980"/>
                </a:lnTo>
                <a:lnTo>
                  <a:pt x="0" y="0"/>
                </a:lnTo>
                <a:lnTo>
                  <a:pt x="912876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412495" y="5275579"/>
            <a:ext cx="1408430" cy="346075"/>
          </a:xfrm>
          <a:custGeom>
            <a:avLst/>
            <a:gdLst/>
            <a:ahLst/>
            <a:cxnLst/>
            <a:rect l="l" t="t" r="r" b="b"/>
            <a:pathLst>
              <a:path w="1408430" h="346075">
                <a:moveTo>
                  <a:pt x="1408176" y="0"/>
                </a:moveTo>
                <a:lnTo>
                  <a:pt x="1408176" y="345948"/>
                </a:lnTo>
                <a:lnTo>
                  <a:pt x="0" y="345948"/>
                </a:lnTo>
                <a:lnTo>
                  <a:pt x="0" y="0"/>
                </a:lnTo>
                <a:lnTo>
                  <a:pt x="1408176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412495" y="5275579"/>
            <a:ext cx="1408430" cy="346075"/>
          </a:xfrm>
          <a:custGeom>
            <a:avLst/>
            <a:gdLst/>
            <a:ahLst/>
            <a:cxnLst/>
            <a:rect l="l" t="t" r="r" b="b"/>
            <a:pathLst>
              <a:path w="1408430" h="346075">
                <a:moveTo>
                  <a:pt x="1408176" y="0"/>
                </a:moveTo>
                <a:lnTo>
                  <a:pt x="1408176" y="345948"/>
                </a:lnTo>
                <a:lnTo>
                  <a:pt x="0" y="345948"/>
                </a:lnTo>
                <a:lnTo>
                  <a:pt x="0" y="0"/>
                </a:lnTo>
                <a:lnTo>
                  <a:pt x="1408176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811783" y="4467859"/>
            <a:ext cx="609600" cy="640080"/>
          </a:xfrm>
          <a:custGeom>
            <a:avLst/>
            <a:gdLst/>
            <a:ahLst/>
            <a:cxnLst/>
            <a:rect l="l" t="t" r="r" b="b"/>
            <a:pathLst>
              <a:path w="609600" h="640079">
                <a:moveTo>
                  <a:pt x="609600" y="0"/>
                </a:moveTo>
                <a:lnTo>
                  <a:pt x="609600" y="640079"/>
                </a:lnTo>
                <a:lnTo>
                  <a:pt x="0" y="640079"/>
                </a:lnTo>
                <a:lnTo>
                  <a:pt x="0" y="0"/>
                </a:lnTo>
                <a:lnTo>
                  <a:pt x="60960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997200" y="119887"/>
            <a:ext cx="5695315" cy="1417320"/>
          </a:xfrm>
          <a:custGeom>
            <a:avLst/>
            <a:gdLst/>
            <a:ahLst/>
            <a:cxnLst/>
            <a:rect l="l" t="t" r="r" b="b"/>
            <a:pathLst>
              <a:path w="5695315" h="1417320">
                <a:moveTo>
                  <a:pt x="5695188" y="1417320"/>
                </a:moveTo>
                <a:lnTo>
                  <a:pt x="5695188" y="0"/>
                </a:lnTo>
                <a:lnTo>
                  <a:pt x="0" y="0"/>
                </a:lnTo>
                <a:lnTo>
                  <a:pt x="0" y="1086612"/>
                </a:lnTo>
              </a:path>
            </a:pathLst>
          </a:custGeom>
          <a:ln w="25907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8623807" y="1467103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5" h="215264">
                <a:moveTo>
                  <a:pt x="138684" y="0"/>
                </a:moveTo>
                <a:lnTo>
                  <a:pt x="68580" y="67055"/>
                </a:lnTo>
                <a:lnTo>
                  <a:pt x="0" y="0"/>
                </a:lnTo>
                <a:lnTo>
                  <a:pt x="68580" y="214883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3873500" y="996188"/>
            <a:ext cx="742315" cy="523240"/>
          </a:xfrm>
          <a:custGeom>
            <a:avLst/>
            <a:gdLst/>
            <a:ahLst/>
            <a:cxnLst/>
            <a:rect l="l" t="t" r="r" b="b"/>
            <a:pathLst>
              <a:path w="742314" h="523240">
                <a:moveTo>
                  <a:pt x="742188" y="522732"/>
                </a:moveTo>
                <a:lnTo>
                  <a:pt x="742188" y="0"/>
                </a:lnTo>
                <a:lnTo>
                  <a:pt x="0" y="0"/>
                </a:lnTo>
                <a:lnTo>
                  <a:pt x="0" y="19050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4547108" y="1448816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4" h="215264">
                <a:moveTo>
                  <a:pt x="138683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4883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3701288" y="825500"/>
            <a:ext cx="1734820" cy="693420"/>
          </a:xfrm>
          <a:custGeom>
            <a:avLst/>
            <a:gdLst/>
            <a:ahLst/>
            <a:cxnLst/>
            <a:rect l="l" t="t" r="r" b="b"/>
            <a:pathLst>
              <a:path w="1734820" h="693419">
                <a:moveTo>
                  <a:pt x="1734312" y="693419"/>
                </a:moveTo>
                <a:lnTo>
                  <a:pt x="1734312" y="0"/>
                </a:lnTo>
                <a:lnTo>
                  <a:pt x="0" y="0"/>
                </a:lnTo>
                <a:lnTo>
                  <a:pt x="0" y="361187"/>
                </a:lnTo>
              </a:path>
            </a:pathLst>
          </a:custGeom>
          <a:ln w="25907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5367020" y="1448816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4" h="215264">
                <a:moveTo>
                  <a:pt x="138683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4883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3530600" y="653287"/>
            <a:ext cx="2750820" cy="866140"/>
          </a:xfrm>
          <a:custGeom>
            <a:avLst/>
            <a:gdLst/>
            <a:ahLst/>
            <a:cxnLst/>
            <a:rect l="l" t="t" r="r" b="b"/>
            <a:pathLst>
              <a:path w="2750820" h="866140">
                <a:moveTo>
                  <a:pt x="2750820" y="865632"/>
                </a:moveTo>
                <a:lnTo>
                  <a:pt x="2750820" y="0"/>
                </a:lnTo>
                <a:lnTo>
                  <a:pt x="0" y="0"/>
                </a:lnTo>
                <a:lnTo>
                  <a:pt x="0" y="533400"/>
                </a:lnTo>
              </a:path>
            </a:pathLst>
          </a:custGeom>
          <a:ln w="25907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6212840" y="1448816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4" h="215264">
                <a:moveTo>
                  <a:pt x="138683" y="0"/>
                </a:moveTo>
                <a:lnTo>
                  <a:pt x="68579" y="67056"/>
                </a:lnTo>
                <a:lnTo>
                  <a:pt x="0" y="0"/>
                </a:lnTo>
                <a:lnTo>
                  <a:pt x="68579" y="214883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3340100" y="482600"/>
            <a:ext cx="3741420" cy="1054735"/>
          </a:xfrm>
          <a:custGeom>
            <a:avLst/>
            <a:gdLst/>
            <a:ahLst/>
            <a:cxnLst/>
            <a:rect l="l" t="t" r="r" b="b"/>
            <a:pathLst>
              <a:path w="3741420" h="1054735">
                <a:moveTo>
                  <a:pt x="3741420" y="1054608"/>
                </a:moveTo>
                <a:lnTo>
                  <a:pt x="3741420" y="0"/>
                </a:lnTo>
                <a:lnTo>
                  <a:pt x="0" y="0"/>
                </a:lnTo>
                <a:lnTo>
                  <a:pt x="0" y="704088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7012940" y="1467103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5" h="215264">
                <a:moveTo>
                  <a:pt x="138683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4883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3167888" y="310388"/>
            <a:ext cx="4788535" cy="1226820"/>
          </a:xfrm>
          <a:custGeom>
            <a:avLst/>
            <a:gdLst/>
            <a:ahLst/>
            <a:cxnLst/>
            <a:rect l="l" t="t" r="r" b="b"/>
            <a:pathLst>
              <a:path w="4788534" h="1226820">
                <a:moveTo>
                  <a:pt x="4788408" y="1226820"/>
                </a:moveTo>
                <a:lnTo>
                  <a:pt x="4788408" y="0"/>
                </a:lnTo>
                <a:lnTo>
                  <a:pt x="0" y="0"/>
                </a:lnTo>
                <a:lnTo>
                  <a:pt x="0" y="87630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7887716" y="1467103"/>
            <a:ext cx="139065" cy="215265"/>
          </a:xfrm>
          <a:custGeom>
            <a:avLst/>
            <a:gdLst/>
            <a:ahLst/>
            <a:cxnLst/>
            <a:rect l="l" t="t" r="r" b="b"/>
            <a:pathLst>
              <a:path w="139065" h="215264">
                <a:moveTo>
                  <a:pt x="138683" y="0"/>
                </a:moveTo>
                <a:lnTo>
                  <a:pt x="70103" y="67056"/>
                </a:lnTo>
                <a:lnTo>
                  <a:pt x="0" y="0"/>
                </a:lnTo>
                <a:lnTo>
                  <a:pt x="70103" y="214883"/>
                </a:lnTo>
                <a:lnTo>
                  <a:pt x="138683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159000" y="266191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7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090420" y="121412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4" y="216408"/>
                </a:moveTo>
                <a:lnTo>
                  <a:pt x="70104" y="0"/>
                </a:lnTo>
                <a:lnTo>
                  <a:pt x="0" y="216408"/>
                </a:lnTo>
                <a:lnTo>
                  <a:pt x="70104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329688" y="266191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7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261107" y="121412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4" y="216408"/>
                </a:moveTo>
                <a:lnTo>
                  <a:pt x="70104" y="0"/>
                </a:lnTo>
                <a:lnTo>
                  <a:pt x="0" y="216408"/>
                </a:lnTo>
                <a:lnTo>
                  <a:pt x="70104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463800" y="266191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7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395220" y="121412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4" y="216408"/>
                </a:moveTo>
                <a:lnTo>
                  <a:pt x="70104" y="0"/>
                </a:lnTo>
                <a:lnTo>
                  <a:pt x="0" y="216408"/>
                </a:lnTo>
                <a:lnTo>
                  <a:pt x="70104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616200" y="266191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7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547620" y="121412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4" y="216408"/>
                </a:moveTo>
                <a:lnTo>
                  <a:pt x="70104" y="0"/>
                </a:lnTo>
                <a:lnTo>
                  <a:pt x="0" y="216408"/>
                </a:lnTo>
                <a:lnTo>
                  <a:pt x="70104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768600" y="266191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7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700020" y="121412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3" y="216408"/>
                </a:moveTo>
                <a:lnTo>
                  <a:pt x="70104" y="0"/>
                </a:lnTo>
                <a:lnTo>
                  <a:pt x="0" y="216408"/>
                </a:lnTo>
                <a:lnTo>
                  <a:pt x="70104" y="149352"/>
                </a:lnTo>
                <a:lnTo>
                  <a:pt x="138683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511300" y="275336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442719" y="130555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4" y="216408"/>
                </a:moveTo>
                <a:lnTo>
                  <a:pt x="68580" y="0"/>
                </a:lnTo>
                <a:lnTo>
                  <a:pt x="0" y="216408"/>
                </a:lnTo>
                <a:lnTo>
                  <a:pt x="68580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681988" y="275336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613408" y="130555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4" y="216408"/>
                </a:moveTo>
                <a:lnTo>
                  <a:pt x="68580" y="0"/>
                </a:lnTo>
                <a:lnTo>
                  <a:pt x="0" y="216408"/>
                </a:lnTo>
                <a:lnTo>
                  <a:pt x="68580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834388" y="275336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765807" y="130555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4" y="216408"/>
                </a:moveTo>
                <a:lnTo>
                  <a:pt x="68580" y="0"/>
                </a:lnTo>
                <a:lnTo>
                  <a:pt x="0" y="216408"/>
                </a:lnTo>
                <a:lnTo>
                  <a:pt x="68580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986788" y="275336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08"/>
                </a:moveTo>
                <a:lnTo>
                  <a:pt x="0" y="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918207" y="130555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4" h="216535">
                <a:moveTo>
                  <a:pt x="138684" y="216408"/>
                </a:moveTo>
                <a:lnTo>
                  <a:pt x="68580" y="0"/>
                </a:lnTo>
                <a:lnTo>
                  <a:pt x="0" y="216408"/>
                </a:lnTo>
                <a:lnTo>
                  <a:pt x="68580" y="149352"/>
                </a:lnTo>
                <a:lnTo>
                  <a:pt x="138684" y="216408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264411" y="2483611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4">
                <a:moveTo>
                  <a:pt x="2706623" y="0"/>
                </a:moveTo>
                <a:lnTo>
                  <a:pt x="2706623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3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264411" y="2483611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4">
                <a:moveTo>
                  <a:pt x="2706623" y="0"/>
                </a:moveTo>
                <a:lnTo>
                  <a:pt x="2706623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3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264411" y="1226311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5">
                <a:moveTo>
                  <a:pt x="2706624" y="0"/>
                </a:moveTo>
                <a:lnTo>
                  <a:pt x="2706624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4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264411" y="1226311"/>
            <a:ext cx="2707005" cy="1259205"/>
          </a:xfrm>
          <a:custGeom>
            <a:avLst/>
            <a:gdLst/>
            <a:ahLst/>
            <a:cxnLst/>
            <a:rect l="l" t="t" r="r" b="b"/>
            <a:pathLst>
              <a:path w="2707004" h="1259205">
                <a:moveTo>
                  <a:pt x="2706624" y="0"/>
                </a:moveTo>
                <a:lnTo>
                  <a:pt x="2706624" y="1258824"/>
                </a:lnTo>
                <a:lnTo>
                  <a:pt x="0" y="1258824"/>
                </a:lnTo>
                <a:lnTo>
                  <a:pt x="0" y="0"/>
                </a:lnTo>
                <a:lnTo>
                  <a:pt x="2706624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 txBox="1"/>
          <p:nvPr/>
        </p:nvSpPr>
        <p:spPr>
          <a:xfrm>
            <a:off x="1573783" y="1666240"/>
            <a:ext cx="1970596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スキャナー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76200" algn="ctr">
              <a:lnSpc>
                <a:spcPct val="100000"/>
              </a:lnSpc>
            </a:pPr>
            <a:r>
              <a:rPr lang="ja-JP" altLang="en-US" sz="24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ブリッジ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274" name="object 1274"/>
          <p:cNvSpPr/>
          <p:nvPr/>
        </p:nvSpPr>
        <p:spPr>
          <a:xfrm>
            <a:off x="635000" y="1054100"/>
            <a:ext cx="685800" cy="1054735"/>
          </a:xfrm>
          <a:custGeom>
            <a:avLst/>
            <a:gdLst/>
            <a:ahLst/>
            <a:cxnLst/>
            <a:rect l="l" t="t" r="r" b="b"/>
            <a:pathLst>
              <a:path w="685800" h="1054735">
                <a:moveTo>
                  <a:pt x="0" y="1054608"/>
                </a:moveTo>
                <a:lnTo>
                  <a:pt x="0" y="0"/>
                </a:lnTo>
                <a:lnTo>
                  <a:pt x="685799" y="0"/>
                </a:lnTo>
                <a:lnTo>
                  <a:pt x="685799" y="144780"/>
                </a:lnTo>
              </a:path>
            </a:pathLst>
          </a:custGeom>
          <a:ln w="25908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566419" y="2038604"/>
            <a:ext cx="139065" cy="216535"/>
          </a:xfrm>
          <a:custGeom>
            <a:avLst/>
            <a:gdLst/>
            <a:ahLst/>
            <a:cxnLst/>
            <a:rect l="l" t="t" r="r" b="b"/>
            <a:pathLst>
              <a:path w="139065" h="216535">
                <a:moveTo>
                  <a:pt x="138684" y="0"/>
                </a:moveTo>
                <a:lnTo>
                  <a:pt x="70104" y="67056"/>
                </a:lnTo>
                <a:lnTo>
                  <a:pt x="0" y="0"/>
                </a:lnTo>
                <a:lnTo>
                  <a:pt x="70104" y="216408"/>
                </a:lnTo>
                <a:lnTo>
                  <a:pt x="138684" y="0"/>
                </a:lnTo>
                <a:close/>
              </a:path>
            </a:pathLst>
          </a:custGeom>
          <a:solidFill>
            <a:srgbClr val="FF0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708456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708914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709218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7095235" y="2186432"/>
            <a:ext cx="0" cy="1372870"/>
          </a:xfrm>
          <a:custGeom>
            <a:avLst/>
            <a:gdLst/>
            <a:ahLst/>
            <a:cxnLst/>
            <a:rect l="l" t="t" r="r" b="b"/>
            <a:pathLst>
              <a:path h="1372870">
                <a:moveTo>
                  <a:pt x="0" y="0"/>
                </a:moveTo>
                <a:lnTo>
                  <a:pt x="0" y="1372688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7098283" y="2186432"/>
            <a:ext cx="0" cy="1374140"/>
          </a:xfrm>
          <a:custGeom>
            <a:avLst/>
            <a:gdLst/>
            <a:ahLst/>
            <a:cxnLst/>
            <a:rect l="l" t="t" r="r" b="b"/>
            <a:pathLst>
              <a:path h="1374139">
                <a:moveTo>
                  <a:pt x="0" y="0"/>
                </a:moveTo>
                <a:lnTo>
                  <a:pt x="0" y="1373994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710133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710438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7107428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7110476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98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711504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7119619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7122668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21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7125716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483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7128764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713181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713485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713790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714248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7081519" y="21864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40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7081519" y="35321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6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6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7087616" y="35290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2"/>
                </a:moveTo>
                <a:lnTo>
                  <a:pt x="3048" y="0"/>
                </a:lnTo>
                <a:lnTo>
                  <a:pt x="0" y="3048"/>
                </a:lnTo>
                <a:lnTo>
                  <a:pt x="0" y="24384"/>
                </a:lnTo>
                <a:lnTo>
                  <a:pt x="3048" y="27432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7090664" y="3528205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3048" y="29609"/>
                </a:moveTo>
                <a:lnTo>
                  <a:pt x="3048" y="0"/>
                </a:lnTo>
                <a:lnTo>
                  <a:pt x="0" y="870"/>
                </a:lnTo>
                <a:lnTo>
                  <a:pt x="0" y="28302"/>
                </a:lnTo>
                <a:lnTo>
                  <a:pt x="3048" y="2960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7099807" y="352583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8" y="35432"/>
                </a:moveTo>
                <a:lnTo>
                  <a:pt x="3048" y="0"/>
                </a:lnTo>
                <a:lnTo>
                  <a:pt x="1524" y="190"/>
                </a:lnTo>
                <a:lnTo>
                  <a:pt x="0" y="625"/>
                </a:lnTo>
                <a:lnTo>
                  <a:pt x="0" y="34589"/>
                </a:lnTo>
                <a:lnTo>
                  <a:pt x="1524" y="35242"/>
                </a:lnTo>
                <a:lnTo>
                  <a:pt x="3048" y="35432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7102856" y="3525456"/>
            <a:ext cx="3175" cy="36195"/>
          </a:xfrm>
          <a:custGeom>
            <a:avLst/>
            <a:gdLst/>
            <a:ahLst/>
            <a:cxnLst/>
            <a:rect l="l" t="t" r="r" b="b"/>
            <a:pathLst>
              <a:path w="3175" h="36195">
                <a:moveTo>
                  <a:pt x="3048" y="0"/>
                </a:moveTo>
                <a:lnTo>
                  <a:pt x="0" y="381"/>
                </a:lnTo>
                <a:lnTo>
                  <a:pt x="0" y="35813"/>
                </a:lnTo>
                <a:lnTo>
                  <a:pt x="3048" y="36195"/>
                </a:lnTo>
                <a:lnTo>
                  <a:pt x="3048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7112000" y="3524503"/>
            <a:ext cx="6350" cy="38100"/>
          </a:xfrm>
          <a:custGeom>
            <a:avLst/>
            <a:gdLst/>
            <a:ahLst/>
            <a:cxnLst/>
            <a:rect l="l" t="t" r="r" b="b"/>
            <a:pathLst>
              <a:path w="6350" h="38100">
                <a:moveTo>
                  <a:pt x="6096" y="37528"/>
                </a:moveTo>
                <a:lnTo>
                  <a:pt x="6096" y="571"/>
                </a:lnTo>
                <a:lnTo>
                  <a:pt x="1524" y="0"/>
                </a:lnTo>
                <a:lnTo>
                  <a:pt x="0" y="190"/>
                </a:lnTo>
                <a:lnTo>
                  <a:pt x="0" y="37909"/>
                </a:lnTo>
                <a:lnTo>
                  <a:pt x="1524" y="38100"/>
                </a:lnTo>
                <a:lnTo>
                  <a:pt x="6096" y="37528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7127240" y="3526535"/>
            <a:ext cx="3175" cy="34290"/>
          </a:xfrm>
          <a:custGeom>
            <a:avLst/>
            <a:gdLst/>
            <a:ahLst/>
            <a:cxnLst/>
            <a:rect l="l" t="t" r="r" b="b"/>
            <a:pathLst>
              <a:path w="3175" h="34289">
                <a:moveTo>
                  <a:pt x="3048" y="32257"/>
                </a:moveTo>
                <a:lnTo>
                  <a:pt x="3048" y="1015"/>
                </a:lnTo>
                <a:lnTo>
                  <a:pt x="0" y="0"/>
                </a:lnTo>
                <a:lnTo>
                  <a:pt x="0" y="33781"/>
                </a:lnTo>
                <a:lnTo>
                  <a:pt x="3048" y="3225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7130288" y="3527552"/>
            <a:ext cx="3175" cy="31750"/>
          </a:xfrm>
          <a:custGeom>
            <a:avLst/>
            <a:gdLst/>
            <a:ahLst/>
            <a:cxnLst/>
            <a:rect l="l" t="t" r="r" b="b"/>
            <a:pathLst>
              <a:path w="3175" h="31750">
                <a:moveTo>
                  <a:pt x="3048" y="29717"/>
                </a:moveTo>
                <a:lnTo>
                  <a:pt x="3048" y="1016"/>
                </a:lnTo>
                <a:lnTo>
                  <a:pt x="0" y="0"/>
                </a:lnTo>
                <a:lnTo>
                  <a:pt x="0" y="31241"/>
                </a:lnTo>
                <a:lnTo>
                  <a:pt x="3048" y="2971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7133335" y="3528567"/>
            <a:ext cx="3175" cy="29209"/>
          </a:xfrm>
          <a:custGeom>
            <a:avLst/>
            <a:gdLst/>
            <a:ahLst/>
            <a:cxnLst/>
            <a:rect l="l" t="t" r="r" b="b"/>
            <a:pathLst>
              <a:path w="3175" h="29210">
                <a:moveTo>
                  <a:pt x="3048" y="26416"/>
                </a:moveTo>
                <a:lnTo>
                  <a:pt x="3048" y="2032"/>
                </a:lnTo>
                <a:lnTo>
                  <a:pt x="1524" y="508"/>
                </a:lnTo>
                <a:lnTo>
                  <a:pt x="0" y="0"/>
                </a:lnTo>
                <a:lnTo>
                  <a:pt x="0" y="28702"/>
                </a:lnTo>
                <a:lnTo>
                  <a:pt x="1524" y="27940"/>
                </a:lnTo>
                <a:lnTo>
                  <a:pt x="3048" y="26416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7136383" y="3530600"/>
            <a:ext cx="3175" cy="24765"/>
          </a:xfrm>
          <a:custGeom>
            <a:avLst/>
            <a:gdLst/>
            <a:ahLst/>
            <a:cxnLst/>
            <a:rect l="l" t="t" r="r" b="b"/>
            <a:pathLst>
              <a:path w="3175" h="24764">
                <a:moveTo>
                  <a:pt x="3048" y="21336"/>
                </a:moveTo>
                <a:lnTo>
                  <a:pt x="3048" y="3048"/>
                </a:lnTo>
                <a:lnTo>
                  <a:pt x="0" y="0"/>
                </a:lnTo>
                <a:lnTo>
                  <a:pt x="0" y="24384"/>
                </a:lnTo>
                <a:lnTo>
                  <a:pt x="3048" y="2133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7139431" y="3533647"/>
            <a:ext cx="3175" cy="18415"/>
          </a:xfrm>
          <a:custGeom>
            <a:avLst/>
            <a:gdLst/>
            <a:ahLst/>
            <a:cxnLst/>
            <a:rect l="l" t="t" r="r" b="b"/>
            <a:pathLst>
              <a:path w="3175" h="18414">
                <a:moveTo>
                  <a:pt x="3048" y="12953"/>
                </a:moveTo>
                <a:lnTo>
                  <a:pt x="3048" y="5333"/>
                </a:lnTo>
                <a:lnTo>
                  <a:pt x="1524" y="1524"/>
                </a:lnTo>
                <a:lnTo>
                  <a:pt x="0" y="0"/>
                </a:lnTo>
                <a:lnTo>
                  <a:pt x="0" y="18287"/>
                </a:lnTo>
                <a:lnTo>
                  <a:pt x="1524" y="16763"/>
                </a:lnTo>
                <a:lnTo>
                  <a:pt x="3048" y="1295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7142480" y="3538982"/>
            <a:ext cx="1905" cy="7620"/>
          </a:xfrm>
          <a:custGeom>
            <a:avLst/>
            <a:gdLst/>
            <a:ahLst/>
            <a:cxnLst/>
            <a:rect l="l" t="t" r="r" b="b"/>
            <a:pathLst>
              <a:path w="1904" h="7620">
                <a:moveTo>
                  <a:pt x="1524" y="3809"/>
                </a:moveTo>
                <a:lnTo>
                  <a:pt x="0" y="0"/>
                </a:lnTo>
                <a:lnTo>
                  <a:pt x="0" y="7619"/>
                </a:lnTo>
                <a:lnTo>
                  <a:pt x="1524" y="380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7080757" y="3523741"/>
            <a:ext cx="62865" cy="38100"/>
          </a:xfrm>
          <a:custGeom>
            <a:avLst/>
            <a:gdLst/>
            <a:ahLst/>
            <a:cxnLst/>
            <a:rect l="l" t="t" r="r" b="b"/>
            <a:pathLst>
              <a:path w="62865" h="38100">
                <a:moveTo>
                  <a:pt x="62484" y="19050"/>
                </a:moveTo>
                <a:lnTo>
                  <a:pt x="60027" y="11637"/>
                </a:lnTo>
                <a:lnTo>
                  <a:pt x="53330" y="5581"/>
                </a:lnTo>
                <a:lnTo>
                  <a:pt x="43399" y="1497"/>
                </a:lnTo>
                <a:lnTo>
                  <a:pt x="31242" y="0"/>
                </a:lnTo>
                <a:lnTo>
                  <a:pt x="19084" y="1497"/>
                </a:lnTo>
                <a:lnTo>
                  <a:pt x="9153" y="5581"/>
                </a:lnTo>
                <a:lnTo>
                  <a:pt x="2456" y="11637"/>
                </a:lnTo>
                <a:lnTo>
                  <a:pt x="0" y="19050"/>
                </a:lnTo>
                <a:lnTo>
                  <a:pt x="2456" y="26462"/>
                </a:lnTo>
                <a:lnTo>
                  <a:pt x="9153" y="32518"/>
                </a:lnTo>
                <a:lnTo>
                  <a:pt x="19084" y="36602"/>
                </a:lnTo>
                <a:lnTo>
                  <a:pt x="31242" y="38100"/>
                </a:lnTo>
                <a:lnTo>
                  <a:pt x="43399" y="36602"/>
                </a:lnTo>
                <a:lnTo>
                  <a:pt x="53330" y="32518"/>
                </a:lnTo>
                <a:lnTo>
                  <a:pt x="60027" y="26462"/>
                </a:lnTo>
                <a:lnTo>
                  <a:pt x="62484" y="190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7000747" y="17078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40" h="485139">
                <a:moveTo>
                  <a:pt x="0" y="484632"/>
                </a:moveTo>
                <a:lnTo>
                  <a:pt x="15240" y="484632"/>
                </a:lnTo>
                <a:lnTo>
                  <a:pt x="15240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7015988" y="17078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2"/>
                </a:moveTo>
                <a:lnTo>
                  <a:pt x="12192" y="484632"/>
                </a:lnTo>
                <a:lnTo>
                  <a:pt x="12192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70327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9144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703884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70441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70502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705485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705865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706246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706704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70708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707466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707847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70822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708685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709066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70944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709828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710209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710666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711047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71142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711885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712266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71264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713028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713409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713866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714248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71462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715010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715390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71584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716229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71661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71706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717448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717829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71843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71904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71965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72042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721410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7000747" y="1707895"/>
            <a:ext cx="220979" cy="486409"/>
          </a:xfrm>
          <a:custGeom>
            <a:avLst/>
            <a:gdLst/>
            <a:ahLst/>
            <a:cxnLst/>
            <a:rect l="l" t="t" r="r" b="b"/>
            <a:pathLst>
              <a:path w="220979" h="486410">
                <a:moveTo>
                  <a:pt x="220979" y="0"/>
                </a:moveTo>
                <a:lnTo>
                  <a:pt x="220979" y="486156"/>
                </a:lnTo>
                <a:lnTo>
                  <a:pt x="0" y="486156"/>
                </a:lnTo>
                <a:lnTo>
                  <a:pt x="0" y="0"/>
                </a:lnTo>
                <a:lnTo>
                  <a:pt x="220979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624636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625094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625398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6257035" y="2186432"/>
            <a:ext cx="0" cy="1372870"/>
          </a:xfrm>
          <a:custGeom>
            <a:avLst/>
            <a:gdLst/>
            <a:ahLst/>
            <a:cxnLst/>
            <a:rect l="l" t="t" r="r" b="b"/>
            <a:pathLst>
              <a:path h="1372870">
                <a:moveTo>
                  <a:pt x="0" y="0"/>
                </a:moveTo>
                <a:lnTo>
                  <a:pt x="0" y="1372688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6260084" y="2186432"/>
            <a:ext cx="0" cy="1374140"/>
          </a:xfrm>
          <a:custGeom>
            <a:avLst/>
            <a:gdLst/>
            <a:ahLst/>
            <a:cxnLst/>
            <a:rect l="l" t="t" r="r" b="b"/>
            <a:pathLst>
              <a:path h="1374139">
                <a:moveTo>
                  <a:pt x="0" y="0"/>
                </a:moveTo>
                <a:lnTo>
                  <a:pt x="0" y="1373994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6263132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626617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6269228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272276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98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27684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281420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284467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21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287515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483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290564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29361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29665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29970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30427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243320" y="21864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39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6243320" y="35321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6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6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249415" y="35290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2"/>
                </a:moveTo>
                <a:lnTo>
                  <a:pt x="3048" y="0"/>
                </a:lnTo>
                <a:lnTo>
                  <a:pt x="0" y="3048"/>
                </a:lnTo>
                <a:lnTo>
                  <a:pt x="0" y="24384"/>
                </a:lnTo>
                <a:lnTo>
                  <a:pt x="3048" y="27432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252464" y="3528205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3048" y="29609"/>
                </a:moveTo>
                <a:lnTo>
                  <a:pt x="3048" y="0"/>
                </a:lnTo>
                <a:lnTo>
                  <a:pt x="0" y="870"/>
                </a:lnTo>
                <a:lnTo>
                  <a:pt x="0" y="28302"/>
                </a:lnTo>
                <a:lnTo>
                  <a:pt x="3048" y="2960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261608" y="352583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8" y="35432"/>
                </a:moveTo>
                <a:lnTo>
                  <a:pt x="3048" y="0"/>
                </a:lnTo>
                <a:lnTo>
                  <a:pt x="1524" y="190"/>
                </a:lnTo>
                <a:lnTo>
                  <a:pt x="0" y="625"/>
                </a:lnTo>
                <a:lnTo>
                  <a:pt x="0" y="34589"/>
                </a:lnTo>
                <a:lnTo>
                  <a:pt x="1524" y="35242"/>
                </a:lnTo>
                <a:lnTo>
                  <a:pt x="3048" y="35432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264655" y="3525456"/>
            <a:ext cx="3175" cy="36195"/>
          </a:xfrm>
          <a:custGeom>
            <a:avLst/>
            <a:gdLst/>
            <a:ahLst/>
            <a:cxnLst/>
            <a:rect l="l" t="t" r="r" b="b"/>
            <a:pathLst>
              <a:path w="3175" h="36195">
                <a:moveTo>
                  <a:pt x="3048" y="0"/>
                </a:moveTo>
                <a:lnTo>
                  <a:pt x="0" y="381"/>
                </a:lnTo>
                <a:lnTo>
                  <a:pt x="0" y="35813"/>
                </a:lnTo>
                <a:lnTo>
                  <a:pt x="3048" y="36195"/>
                </a:lnTo>
                <a:lnTo>
                  <a:pt x="3048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273800" y="3524503"/>
            <a:ext cx="6350" cy="38100"/>
          </a:xfrm>
          <a:custGeom>
            <a:avLst/>
            <a:gdLst/>
            <a:ahLst/>
            <a:cxnLst/>
            <a:rect l="l" t="t" r="r" b="b"/>
            <a:pathLst>
              <a:path w="6350" h="38100">
                <a:moveTo>
                  <a:pt x="6096" y="37528"/>
                </a:moveTo>
                <a:lnTo>
                  <a:pt x="6096" y="571"/>
                </a:lnTo>
                <a:lnTo>
                  <a:pt x="1524" y="0"/>
                </a:lnTo>
                <a:lnTo>
                  <a:pt x="0" y="190"/>
                </a:lnTo>
                <a:lnTo>
                  <a:pt x="0" y="37909"/>
                </a:lnTo>
                <a:lnTo>
                  <a:pt x="1524" y="38100"/>
                </a:lnTo>
                <a:lnTo>
                  <a:pt x="6096" y="37528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289040" y="3526535"/>
            <a:ext cx="3175" cy="34290"/>
          </a:xfrm>
          <a:custGeom>
            <a:avLst/>
            <a:gdLst/>
            <a:ahLst/>
            <a:cxnLst/>
            <a:rect l="l" t="t" r="r" b="b"/>
            <a:pathLst>
              <a:path w="3175" h="34289">
                <a:moveTo>
                  <a:pt x="3048" y="32257"/>
                </a:moveTo>
                <a:lnTo>
                  <a:pt x="3048" y="1015"/>
                </a:lnTo>
                <a:lnTo>
                  <a:pt x="0" y="0"/>
                </a:lnTo>
                <a:lnTo>
                  <a:pt x="0" y="33781"/>
                </a:lnTo>
                <a:lnTo>
                  <a:pt x="3048" y="3225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292088" y="3527552"/>
            <a:ext cx="3175" cy="31750"/>
          </a:xfrm>
          <a:custGeom>
            <a:avLst/>
            <a:gdLst/>
            <a:ahLst/>
            <a:cxnLst/>
            <a:rect l="l" t="t" r="r" b="b"/>
            <a:pathLst>
              <a:path w="3175" h="31750">
                <a:moveTo>
                  <a:pt x="3048" y="29717"/>
                </a:moveTo>
                <a:lnTo>
                  <a:pt x="3048" y="1016"/>
                </a:lnTo>
                <a:lnTo>
                  <a:pt x="0" y="0"/>
                </a:lnTo>
                <a:lnTo>
                  <a:pt x="0" y="31241"/>
                </a:lnTo>
                <a:lnTo>
                  <a:pt x="3048" y="2971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295135" y="3528567"/>
            <a:ext cx="3175" cy="29209"/>
          </a:xfrm>
          <a:custGeom>
            <a:avLst/>
            <a:gdLst/>
            <a:ahLst/>
            <a:cxnLst/>
            <a:rect l="l" t="t" r="r" b="b"/>
            <a:pathLst>
              <a:path w="3175" h="29210">
                <a:moveTo>
                  <a:pt x="3048" y="26416"/>
                </a:moveTo>
                <a:lnTo>
                  <a:pt x="3048" y="2032"/>
                </a:lnTo>
                <a:lnTo>
                  <a:pt x="1524" y="508"/>
                </a:lnTo>
                <a:lnTo>
                  <a:pt x="0" y="0"/>
                </a:lnTo>
                <a:lnTo>
                  <a:pt x="0" y="28702"/>
                </a:lnTo>
                <a:lnTo>
                  <a:pt x="1524" y="27940"/>
                </a:lnTo>
                <a:lnTo>
                  <a:pt x="3048" y="26416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298184" y="3530600"/>
            <a:ext cx="3175" cy="24765"/>
          </a:xfrm>
          <a:custGeom>
            <a:avLst/>
            <a:gdLst/>
            <a:ahLst/>
            <a:cxnLst/>
            <a:rect l="l" t="t" r="r" b="b"/>
            <a:pathLst>
              <a:path w="3175" h="24764">
                <a:moveTo>
                  <a:pt x="3048" y="21336"/>
                </a:moveTo>
                <a:lnTo>
                  <a:pt x="3048" y="3048"/>
                </a:lnTo>
                <a:lnTo>
                  <a:pt x="0" y="0"/>
                </a:lnTo>
                <a:lnTo>
                  <a:pt x="0" y="24384"/>
                </a:lnTo>
                <a:lnTo>
                  <a:pt x="3048" y="2133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301232" y="3533647"/>
            <a:ext cx="3175" cy="18415"/>
          </a:xfrm>
          <a:custGeom>
            <a:avLst/>
            <a:gdLst/>
            <a:ahLst/>
            <a:cxnLst/>
            <a:rect l="l" t="t" r="r" b="b"/>
            <a:pathLst>
              <a:path w="3175" h="18414">
                <a:moveTo>
                  <a:pt x="3048" y="12953"/>
                </a:moveTo>
                <a:lnTo>
                  <a:pt x="3048" y="5333"/>
                </a:lnTo>
                <a:lnTo>
                  <a:pt x="1524" y="1524"/>
                </a:lnTo>
                <a:lnTo>
                  <a:pt x="0" y="0"/>
                </a:lnTo>
                <a:lnTo>
                  <a:pt x="0" y="18287"/>
                </a:lnTo>
                <a:lnTo>
                  <a:pt x="1524" y="16763"/>
                </a:lnTo>
                <a:lnTo>
                  <a:pt x="3048" y="1295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304279" y="3538982"/>
            <a:ext cx="1905" cy="7620"/>
          </a:xfrm>
          <a:custGeom>
            <a:avLst/>
            <a:gdLst/>
            <a:ahLst/>
            <a:cxnLst/>
            <a:rect l="l" t="t" r="r" b="b"/>
            <a:pathLst>
              <a:path w="1904" h="7620">
                <a:moveTo>
                  <a:pt x="1524" y="3809"/>
                </a:moveTo>
                <a:lnTo>
                  <a:pt x="0" y="0"/>
                </a:lnTo>
                <a:lnTo>
                  <a:pt x="0" y="7619"/>
                </a:lnTo>
                <a:lnTo>
                  <a:pt x="1524" y="380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242558" y="3523741"/>
            <a:ext cx="62865" cy="38100"/>
          </a:xfrm>
          <a:custGeom>
            <a:avLst/>
            <a:gdLst/>
            <a:ahLst/>
            <a:cxnLst/>
            <a:rect l="l" t="t" r="r" b="b"/>
            <a:pathLst>
              <a:path w="62864" h="38100">
                <a:moveTo>
                  <a:pt x="62484" y="19050"/>
                </a:moveTo>
                <a:lnTo>
                  <a:pt x="60027" y="11637"/>
                </a:lnTo>
                <a:lnTo>
                  <a:pt x="53330" y="5581"/>
                </a:lnTo>
                <a:lnTo>
                  <a:pt x="43399" y="1497"/>
                </a:lnTo>
                <a:lnTo>
                  <a:pt x="31242" y="0"/>
                </a:lnTo>
                <a:lnTo>
                  <a:pt x="19084" y="1497"/>
                </a:lnTo>
                <a:lnTo>
                  <a:pt x="9153" y="5581"/>
                </a:lnTo>
                <a:lnTo>
                  <a:pt x="2456" y="11637"/>
                </a:lnTo>
                <a:lnTo>
                  <a:pt x="0" y="19050"/>
                </a:lnTo>
                <a:lnTo>
                  <a:pt x="2456" y="26462"/>
                </a:lnTo>
                <a:lnTo>
                  <a:pt x="9153" y="32518"/>
                </a:lnTo>
                <a:lnTo>
                  <a:pt x="19084" y="36602"/>
                </a:lnTo>
                <a:lnTo>
                  <a:pt x="31242" y="38100"/>
                </a:lnTo>
                <a:lnTo>
                  <a:pt x="43399" y="36602"/>
                </a:lnTo>
                <a:lnTo>
                  <a:pt x="53330" y="32518"/>
                </a:lnTo>
                <a:lnTo>
                  <a:pt x="60027" y="26462"/>
                </a:lnTo>
                <a:lnTo>
                  <a:pt x="62484" y="190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6162547" y="17078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39" h="485139">
                <a:moveTo>
                  <a:pt x="0" y="484632"/>
                </a:moveTo>
                <a:lnTo>
                  <a:pt x="15240" y="484632"/>
                </a:lnTo>
                <a:lnTo>
                  <a:pt x="15240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177788" y="17078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2"/>
                </a:moveTo>
                <a:lnTo>
                  <a:pt x="12192" y="484632"/>
                </a:lnTo>
                <a:lnTo>
                  <a:pt x="12192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61945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9144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620064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62059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2120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21665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622045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22427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622884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2326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623646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24027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62440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24865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625246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2562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26008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26389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26846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27227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2760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28065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28446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2882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29208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29589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30047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30427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63080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631190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631570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63202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632409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63279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63324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633628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634009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63461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63522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63583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63660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637590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6162547" y="1707895"/>
            <a:ext cx="220979" cy="486409"/>
          </a:xfrm>
          <a:custGeom>
            <a:avLst/>
            <a:gdLst/>
            <a:ahLst/>
            <a:cxnLst/>
            <a:rect l="l" t="t" r="r" b="b"/>
            <a:pathLst>
              <a:path w="220979" h="486410">
                <a:moveTo>
                  <a:pt x="220979" y="0"/>
                </a:moveTo>
                <a:lnTo>
                  <a:pt x="220979" y="486156"/>
                </a:lnTo>
                <a:lnTo>
                  <a:pt x="0" y="486156"/>
                </a:lnTo>
                <a:lnTo>
                  <a:pt x="0" y="0"/>
                </a:lnTo>
                <a:lnTo>
                  <a:pt x="220979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792276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792734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793038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7933435" y="2186432"/>
            <a:ext cx="0" cy="1372870"/>
          </a:xfrm>
          <a:custGeom>
            <a:avLst/>
            <a:gdLst/>
            <a:ahLst/>
            <a:cxnLst/>
            <a:rect l="l" t="t" r="r" b="b"/>
            <a:pathLst>
              <a:path h="1372870">
                <a:moveTo>
                  <a:pt x="0" y="0"/>
                </a:moveTo>
                <a:lnTo>
                  <a:pt x="0" y="1372688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7936483" y="2186432"/>
            <a:ext cx="0" cy="1374140"/>
          </a:xfrm>
          <a:custGeom>
            <a:avLst/>
            <a:gdLst/>
            <a:ahLst/>
            <a:cxnLst/>
            <a:rect l="l" t="t" r="r" b="b"/>
            <a:pathLst>
              <a:path h="1374139">
                <a:moveTo>
                  <a:pt x="0" y="0"/>
                </a:moveTo>
                <a:lnTo>
                  <a:pt x="0" y="1373994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793953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794258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7945628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7948676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98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795324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7957819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7960868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21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7963916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483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7966964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797001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797305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797610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798068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7919719" y="21864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40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7919719" y="35321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6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6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7925816" y="35290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2"/>
                </a:moveTo>
                <a:lnTo>
                  <a:pt x="3048" y="0"/>
                </a:lnTo>
                <a:lnTo>
                  <a:pt x="0" y="3048"/>
                </a:lnTo>
                <a:lnTo>
                  <a:pt x="0" y="24384"/>
                </a:lnTo>
                <a:lnTo>
                  <a:pt x="3048" y="27432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7928864" y="3528205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3048" y="29609"/>
                </a:moveTo>
                <a:lnTo>
                  <a:pt x="3048" y="0"/>
                </a:lnTo>
                <a:lnTo>
                  <a:pt x="0" y="870"/>
                </a:lnTo>
                <a:lnTo>
                  <a:pt x="0" y="28302"/>
                </a:lnTo>
                <a:lnTo>
                  <a:pt x="3048" y="2960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7938007" y="352583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8" y="35432"/>
                </a:moveTo>
                <a:lnTo>
                  <a:pt x="3048" y="0"/>
                </a:lnTo>
                <a:lnTo>
                  <a:pt x="1524" y="190"/>
                </a:lnTo>
                <a:lnTo>
                  <a:pt x="0" y="625"/>
                </a:lnTo>
                <a:lnTo>
                  <a:pt x="0" y="34589"/>
                </a:lnTo>
                <a:lnTo>
                  <a:pt x="1524" y="35242"/>
                </a:lnTo>
                <a:lnTo>
                  <a:pt x="3048" y="35432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7941056" y="3525456"/>
            <a:ext cx="3175" cy="36195"/>
          </a:xfrm>
          <a:custGeom>
            <a:avLst/>
            <a:gdLst/>
            <a:ahLst/>
            <a:cxnLst/>
            <a:rect l="l" t="t" r="r" b="b"/>
            <a:pathLst>
              <a:path w="3175" h="36195">
                <a:moveTo>
                  <a:pt x="3048" y="0"/>
                </a:moveTo>
                <a:lnTo>
                  <a:pt x="0" y="381"/>
                </a:lnTo>
                <a:lnTo>
                  <a:pt x="0" y="35813"/>
                </a:lnTo>
                <a:lnTo>
                  <a:pt x="3048" y="36195"/>
                </a:lnTo>
                <a:lnTo>
                  <a:pt x="3048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7950200" y="3524503"/>
            <a:ext cx="6350" cy="38100"/>
          </a:xfrm>
          <a:custGeom>
            <a:avLst/>
            <a:gdLst/>
            <a:ahLst/>
            <a:cxnLst/>
            <a:rect l="l" t="t" r="r" b="b"/>
            <a:pathLst>
              <a:path w="6350" h="38100">
                <a:moveTo>
                  <a:pt x="6096" y="37528"/>
                </a:moveTo>
                <a:lnTo>
                  <a:pt x="6096" y="571"/>
                </a:lnTo>
                <a:lnTo>
                  <a:pt x="1524" y="0"/>
                </a:lnTo>
                <a:lnTo>
                  <a:pt x="0" y="190"/>
                </a:lnTo>
                <a:lnTo>
                  <a:pt x="0" y="37909"/>
                </a:lnTo>
                <a:lnTo>
                  <a:pt x="1524" y="38100"/>
                </a:lnTo>
                <a:lnTo>
                  <a:pt x="6096" y="37528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7965440" y="3526535"/>
            <a:ext cx="3175" cy="34290"/>
          </a:xfrm>
          <a:custGeom>
            <a:avLst/>
            <a:gdLst/>
            <a:ahLst/>
            <a:cxnLst/>
            <a:rect l="l" t="t" r="r" b="b"/>
            <a:pathLst>
              <a:path w="3175" h="34289">
                <a:moveTo>
                  <a:pt x="3048" y="32257"/>
                </a:moveTo>
                <a:lnTo>
                  <a:pt x="3048" y="1015"/>
                </a:lnTo>
                <a:lnTo>
                  <a:pt x="0" y="0"/>
                </a:lnTo>
                <a:lnTo>
                  <a:pt x="0" y="33781"/>
                </a:lnTo>
                <a:lnTo>
                  <a:pt x="3048" y="3225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7968488" y="3527552"/>
            <a:ext cx="3175" cy="31750"/>
          </a:xfrm>
          <a:custGeom>
            <a:avLst/>
            <a:gdLst/>
            <a:ahLst/>
            <a:cxnLst/>
            <a:rect l="l" t="t" r="r" b="b"/>
            <a:pathLst>
              <a:path w="3175" h="31750">
                <a:moveTo>
                  <a:pt x="3048" y="29717"/>
                </a:moveTo>
                <a:lnTo>
                  <a:pt x="3048" y="1016"/>
                </a:lnTo>
                <a:lnTo>
                  <a:pt x="0" y="0"/>
                </a:lnTo>
                <a:lnTo>
                  <a:pt x="0" y="31241"/>
                </a:lnTo>
                <a:lnTo>
                  <a:pt x="3048" y="2971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7971535" y="3528567"/>
            <a:ext cx="3175" cy="29209"/>
          </a:xfrm>
          <a:custGeom>
            <a:avLst/>
            <a:gdLst/>
            <a:ahLst/>
            <a:cxnLst/>
            <a:rect l="l" t="t" r="r" b="b"/>
            <a:pathLst>
              <a:path w="3175" h="29210">
                <a:moveTo>
                  <a:pt x="3048" y="26416"/>
                </a:moveTo>
                <a:lnTo>
                  <a:pt x="3048" y="2032"/>
                </a:lnTo>
                <a:lnTo>
                  <a:pt x="1524" y="508"/>
                </a:lnTo>
                <a:lnTo>
                  <a:pt x="0" y="0"/>
                </a:lnTo>
                <a:lnTo>
                  <a:pt x="0" y="28702"/>
                </a:lnTo>
                <a:lnTo>
                  <a:pt x="1524" y="27940"/>
                </a:lnTo>
                <a:lnTo>
                  <a:pt x="3048" y="26416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7974583" y="3530600"/>
            <a:ext cx="3175" cy="24765"/>
          </a:xfrm>
          <a:custGeom>
            <a:avLst/>
            <a:gdLst/>
            <a:ahLst/>
            <a:cxnLst/>
            <a:rect l="l" t="t" r="r" b="b"/>
            <a:pathLst>
              <a:path w="3175" h="24764">
                <a:moveTo>
                  <a:pt x="3048" y="21336"/>
                </a:moveTo>
                <a:lnTo>
                  <a:pt x="3048" y="3048"/>
                </a:lnTo>
                <a:lnTo>
                  <a:pt x="0" y="0"/>
                </a:lnTo>
                <a:lnTo>
                  <a:pt x="0" y="24384"/>
                </a:lnTo>
                <a:lnTo>
                  <a:pt x="3048" y="2133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7977631" y="3533647"/>
            <a:ext cx="3175" cy="18415"/>
          </a:xfrm>
          <a:custGeom>
            <a:avLst/>
            <a:gdLst/>
            <a:ahLst/>
            <a:cxnLst/>
            <a:rect l="l" t="t" r="r" b="b"/>
            <a:pathLst>
              <a:path w="3175" h="18414">
                <a:moveTo>
                  <a:pt x="3048" y="12953"/>
                </a:moveTo>
                <a:lnTo>
                  <a:pt x="3048" y="5333"/>
                </a:lnTo>
                <a:lnTo>
                  <a:pt x="1524" y="1524"/>
                </a:lnTo>
                <a:lnTo>
                  <a:pt x="0" y="0"/>
                </a:lnTo>
                <a:lnTo>
                  <a:pt x="0" y="18287"/>
                </a:lnTo>
                <a:lnTo>
                  <a:pt x="1524" y="16763"/>
                </a:lnTo>
                <a:lnTo>
                  <a:pt x="3048" y="1295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7980680" y="3538982"/>
            <a:ext cx="1905" cy="7620"/>
          </a:xfrm>
          <a:custGeom>
            <a:avLst/>
            <a:gdLst/>
            <a:ahLst/>
            <a:cxnLst/>
            <a:rect l="l" t="t" r="r" b="b"/>
            <a:pathLst>
              <a:path w="1904" h="7620">
                <a:moveTo>
                  <a:pt x="1524" y="3809"/>
                </a:moveTo>
                <a:lnTo>
                  <a:pt x="0" y="0"/>
                </a:lnTo>
                <a:lnTo>
                  <a:pt x="0" y="7619"/>
                </a:lnTo>
                <a:lnTo>
                  <a:pt x="1524" y="380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7918957" y="3523741"/>
            <a:ext cx="62865" cy="38100"/>
          </a:xfrm>
          <a:custGeom>
            <a:avLst/>
            <a:gdLst/>
            <a:ahLst/>
            <a:cxnLst/>
            <a:rect l="l" t="t" r="r" b="b"/>
            <a:pathLst>
              <a:path w="62865" h="38100">
                <a:moveTo>
                  <a:pt x="62484" y="19050"/>
                </a:moveTo>
                <a:lnTo>
                  <a:pt x="60027" y="11637"/>
                </a:lnTo>
                <a:lnTo>
                  <a:pt x="53330" y="5581"/>
                </a:lnTo>
                <a:lnTo>
                  <a:pt x="43399" y="1497"/>
                </a:lnTo>
                <a:lnTo>
                  <a:pt x="31242" y="0"/>
                </a:lnTo>
                <a:lnTo>
                  <a:pt x="19084" y="1497"/>
                </a:lnTo>
                <a:lnTo>
                  <a:pt x="9153" y="5581"/>
                </a:lnTo>
                <a:lnTo>
                  <a:pt x="2456" y="11637"/>
                </a:lnTo>
                <a:lnTo>
                  <a:pt x="0" y="19050"/>
                </a:lnTo>
                <a:lnTo>
                  <a:pt x="2456" y="26462"/>
                </a:lnTo>
                <a:lnTo>
                  <a:pt x="9153" y="32518"/>
                </a:lnTo>
                <a:lnTo>
                  <a:pt x="19084" y="36602"/>
                </a:lnTo>
                <a:lnTo>
                  <a:pt x="31242" y="38100"/>
                </a:lnTo>
                <a:lnTo>
                  <a:pt x="43399" y="36602"/>
                </a:lnTo>
                <a:lnTo>
                  <a:pt x="53330" y="32518"/>
                </a:lnTo>
                <a:lnTo>
                  <a:pt x="60027" y="26462"/>
                </a:lnTo>
                <a:lnTo>
                  <a:pt x="62484" y="190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7838947" y="17078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40" h="485139">
                <a:moveTo>
                  <a:pt x="0" y="484632"/>
                </a:moveTo>
                <a:lnTo>
                  <a:pt x="15240" y="484632"/>
                </a:lnTo>
                <a:lnTo>
                  <a:pt x="15240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7854188" y="17078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2"/>
                </a:moveTo>
                <a:lnTo>
                  <a:pt x="12192" y="484632"/>
                </a:lnTo>
                <a:lnTo>
                  <a:pt x="12192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78709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9144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787704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78823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78884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789305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789685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790066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790524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79090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791286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791667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79204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792505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792886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79326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793648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794029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794486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794867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79524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795705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796086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79646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796848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797229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797686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798068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79844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798830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799210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79966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800049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80043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80088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801268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801649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80225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80286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80347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80424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805230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7838947" y="1707895"/>
            <a:ext cx="220979" cy="486409"/>
          </a:xfrm>
          <a:custGeom>
            <a:avLst/>
            <a:gdLst/>
            <a:ahLst/>
            <a:cxnLst/>
            <a:rect l="l" t="t" r="r" b="b"/>
            <a:pathLst>
              <a:path w="220979" h="486410">
                <a:moveTo>
                  <a:pt x="220979" y="0"/>
                </a:moveTo>
                <a:lnTo>
                  <a:pt x="220979" y="486156"/>
                </a:lnTo>
                <a:lnTo>
                  <a:pt x="0" y="486156"/>
                </a:lnTo>
                <a:lnTo>
                  <a:pt x="0" y="0"/>
                </a:lnTo>
                <a:lnTo>
                  <a:pt x="220979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540816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541274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541578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5418835" y="2186432"/>
            <a:ext cx="0" cy="1372870"/>
          </a:xfrm>
          <a:custGeom>
            <a:avLst/>
            <a:gdLst/>
            <a:ahLst/>
            <a:cxnLst/>
            <a:rect l="l" t="t" r="r" b="b"/>
            <a:pathLst>
              <a:path h="1372870">
                <a:moveTo>
                  <a:pt x="0" y="0"/>
                </a:moveTo>
                <a:lnTo>
                  <a:pt x="0" y="1372688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5421884" y="2186432"/>
            <a:ext cx="0" cy="1374140"/>
          </a:xfrm>
          <a:custGeom>
            <a:avLst/>
            <a:gdLst/>
            <a:ahLst/>
            <a:cxnLst/>
            <a:rect l="l" t="t" r="r" b="b"/>
            <a:pathLst>
              <a:path h="1374139">
                <a:moveTo>
                  <a:pt x="0" y="0"/>
                </a:moveTo>
                <a:lnTo>
                  <a:pt x="0" y="1373994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5424932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542797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5431028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5434076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98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543864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5443220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5446267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21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5449315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483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5452364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545541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545845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546150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546607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5405120" y="21864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39" h="1347470">
                <a:moveTo>
                  <a:pt x="65532" y="0"/>
                </a:moveTo>
                <a:lnTo>
                  <a:pt x="65532" y="1347215"/>
                </a:lnTo>
                <a:lnTo>
                  <a:pt x="0" y="1347216"/>
                </a:lnTo>
                <a:lnTo>
                  <a:pt x="0" y="0"/>
                </a:lnTo>
                <a:lnTo>
                  <a:pt x="6553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5405120" y="35321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6"/>
                </a:moveTo>
                <a:lnTo>
                  <a:pt x="6096" y="0"/>
                </a:lnTo>
                <a:lnTo>
                  <a:pt x="3047" y="3048"/>
                </a:lnTo>
                <a:lnTo>
                  <a:pt x="0" y="10668"/>
                </a:lnTo>
                <a:lnTo>
                  <a:pt x="3047" y="18288"/>
                </a:lnTo>
                <a:lnTo>
                  <a:pt x="6096" y="21336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5411215" y="35290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2"/>
                </a:moveTo>
                <a:lnTo>
                  <a:pt x="3048" y="0"/>
                </a:lnTo>
                <a:lnTo>
                  <a:pt x="0" y="3048"/>
                </a:lnTo>
                <a:lnTo>
                  <a:pt x="0" y="24384"/>
                </a:lnTo>
                <a:lnTo>
                  <a:pt x="3048" y="27432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5414264" y="3528205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3048" y="29609"/>
                </a:moveTo>
                <a:lnTo>
                  <a:pt x="3048" y="0"/>
                </a:lnTo>
                <a:lnTo>
                  <a:pt x="0" y="870"/>
                </a:lnTo>
                <a:lnTo>
                  <a:pt x="0" y="28302"/>
                </a:lnTo>
                <a:lnTo>
                  <a:pt x="3048" y="2960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5423408" y="352583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8" y="35432"/>
                </a:moveTo>
                <a:lnTo>
                  <a:pt x="3048" y="0"/>
                </a:lnTo>
                <a:lnTo>
                  <a:pt x="1524" y="190"/>
                </a:lnTo>
                <a:lnTo>
                  <a:pt x="0" y="625"/>
                </a:lnTo>
                <a:lnTo>
                  <a:pt x="0" y="34589"/>
                </a:lnTo>
                <a:lnTo>
                  <a:pt x="1524" y="35242"/>
                </a:lnTo>
                <a:lnTo>
                  <a:pt x="3048" y="35432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5426455" y="3525456"/>
            <a:ext cx="3175" cy="36195"/>
          </a:xfrm>
          <a:custGeom>
            <a:avLst/>
            <a:gdLst/>
            <a:ahLst/>
            <a:cxnLst/>
            <a:rect l="l" t="t" r="r" b="b"/>
            <a:pathLst>
              <a:path w="3175" h="36195">
                <a:moveTo>
                  <a:pt x="3048" y="0"/>
                </a:moveTo>
                <a:lnTo>
                  <a:pt x="0" y="381"/>
                </a:lnTo>
                <a:lnTo>
                  <a:pt x="0" y="35813"/>
                </a:lnTo>
                <a:lnTo>
                  <a:pt x="3048" y="36194"/>
                </a:lnTo>
                <a:lnTo>
                  <a:pt x="3048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5435600" y="3524503"/>
            <a:ext cx="6350" cy="38100"/>
          </a:xfrm>
          <a:custGeom>
            <a:avLst/>
            <a:gdLst/>
            <a:ahLst/>
            <a:cxnLst/>
            <a:rect l="l" t="t" r="r" b="b"/>
            <a:pathLst>
              <a:path w="6350" h="38100">
                <a:moveTo>
                  <a:pt x="6096" y="37528"/>
                </a:moveTo>
                <a:lnTo>
                  <a:pt x="6096" y="571"/>
                </a:lnTo>
                <a:lnTo>
                  <a:pt x="1524" y="0"/>
                </a:lnTo>
                <a:lnTo>
                  <a:pt x="0" y="190"/>
                </a:lnTo>
                <a:lnTo>
                  <a:pt x="0" y="37909"/>
                </a:lnTo>
                <a:lnTo>
                  <a:pt x="1524" y="38099"/>
                </a:lnTo>
                <a:lnTo>
                  <a:pt x="6096" y="37528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5450840" y="3526535"/>
            <a:ext cx="3175" cy="34290"/>
          </a:xfrm>
          <a:custGeom>
            <a:avLst/>
            <a:gdLst/>
            <a:ahLst/>
            <a:cxnLst/>
            <a:rect l="l" t="t" r="r" b="b"/>
            <a:pathLst>
              <a:path w="3175" h="34289">
                <a:moveTo>
                  <a:pt x="3048" y="32257"/>
                </a:moveTo>
                <a:lnTo>
                  <a:pt x="3048" y="1015"/>
                </a:lnTo>
                <a:lnTo>
                  <a:pt x="0" y="0"/>
                </a:lnTo>
                <a:lnTo>
                  <a:pt x="0" y="33781"/>
                </a:lnTo>
                <a:lnTo>
                  <a:pt x="3048" y="3225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5453888" y="3527552"/>
            <a:ext cx="3175" cy="31750"/>
          </a:xfrm>
          <a:custGeom>
            <a:avLst/>
            <a:gdLst/>
            <a:ahLst/>
            <a:cxnLst/>
            <a:rect l="l" t="t" r="r" b="b"/>
            <a:pathLst>
              <a:path w="3175" h="31750">
                <a:moveTo>
                  <a:pt x="3048" y="29717"/>
                </a:moveTo>
                <a:lnTo>
                  <a:pt x="3048" y="1016"/>
                </a:lnTo>
                <a:lnTo>
                  <a:pt x="0" y="0"/>
                </a:lnTo>
                <a:lnTo>
                  <a:pt x="0" y="31241"/>
                </a:lnTo>
                <a:lnTo>
                  <a:pt x="3048" y="2971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5456935" y="3528567"/>
            <a:ext cx="3175" cy="29209"/>
          </a:xfrm>
          <a:custGeom>
            <a:avLst/>
            <a:gdLst/>
            <a:ahLst/>
            <a:cxnLst/>
            <a:rect l="l" t="t" r="r" b="b"/>
            <a:pathLst>
              <a:path w="3175" h="29210">
                <a:moveTo>
                  <a:pt x="3048" y="26415"/>
                </a:moveTo>
                <a:lnTo>
                  <a:pt x="3048" y="2032"/>
                </a:lnTo>
                <a:lnTo>
                  <a:pt x="1523" y="507"/>
                </a:lnTo>
                <a:lnTo>
                  <a:pt x="0" y="0"/>
                </a:lnTo>
                <a:lnTo>
                  <a:pt x="0" y="28701"/>
                </a:lnTo>
                <a:lnTo>
                  <a:pt x="1523" y="27940"/>
                </a:lnTo>
                <a:lnTo>
                  <a:pt x="3048" y="26415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5459984" y="3530600"/>
            <a:ext cx="3175" cy="24765"/>
          </a:xfrm>
          <a:custGeom>
            <a:avLst/>
            <a:gdLst/>
            <a:ahLst/>
            <a:cxnLst/>
            <a:rect l="l" t="t" r="r" b="b"/>
            <a:pathLst>
              <a:path w="3175" h="24764">
                <a:moveTo>
                  <a:pt x="3048" y="21335"/>
                </a:moveTo>
                <a:lnTo>
                  <a:pt x="3048" y="3048"/>
                </a:lnTo>
                <a:lnTo>
                  <a:pt x="0" y="0"/>
                </a:lnTo>
                <a:lnTo>
                  <a:pt x="0" y="24383"/>
                </a:lnTo>
                <a:lnTo>
                  <a:pt x="3048" y="21335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5463032" y="3533647"/>
            <a:ext cx="3175" cy="18415"/>
          </a:xfrm>
          <a:custGeom>
            <a:avLst/>
            <a:gdLst/>
            <a:ahLst/>
            <a:cxnLst/>
            <a:rect l="l" t="t" r="r" b="b"/>
            <a:pathLst>
              <a:path w="3175" h="18414">
                <a:moveTo>
                  <a:pt x="3048" y="12953"/>
                </a:moveTo>
                <a:lnTo>
                  <a:pt x="3048" y="5334"/>
                </a:lnTo>
                <a:lnTo>
                  <a:pt x="1523" y="1523"/>
                </a:lnTo>
                <a:lnTo>
                  <a:pt x="0" y="0"/>
                </a:lnTo>
                <a:lnTo>
                  <a:pt x="0" y="18287"/>
                </a:lnTo>
                <a:lnTo>
                  <a:pt x="1523" y="16763"/>
                </a:lnTo>
                <a:lnTo>
                  <a:pt x="3048" y="1295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5466079" y="3538982"/>
            <a:ext cx="1905" cy="7620"/>
          </a:xfrm>
          <a:custGeom>
            <a:avLst/>
            <a:gdLst/>
            <a:ahLst/>
            <a:cxnLst/>
            <a:rect l="l" t="t" r="r" b="b"/>
            <a:pathLst>
              <a:path w="1904" h="7620">
                <a:moveTo>
                  <a:pt x="1524" y="3809"/>
                </a:moveTo>
                <a:lnTo>
                  <a:pt x="0" y="0"/>
                </a:lnTo>
                <a:lnTo>
                  <a:pt x="0" y="7619"/>
                </a:lnTo>
                <a:lnTo>
                  <a:pt x="1524" y="380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5404358" y="3523741"/>
            <a:ext cx="62865" cy="38100"/>
          </a:xfrm>
          <a:custGeom>
            <a:avLst/>
            <a:gdLst/>
            <a:ahLst/>
            <a:cxnLst/>
            <a:rect l="l" t="t" r="r" b="b"/>
            <a:pathLst>
              <a:path w="62864" h="38100">
                <a:moveTo>
                  <a:pt x="62483" y="19050"/>
                </a:moveTo>
                <a:lnTo>
                  <a:pt x="60027" y="11637"/>
                </a:lnTo>
                <a:lnTo>
                  <a:pt x="53330" y="5581"/>
                </a:lnTo>
                <a:lnTo>
                  <a:pt x="43399" y="1497"/>
                </a:lnTo>
                <a:lnTo>
                  <a:pt x="31241" y="0"/>
                </a:lnTo>
                <a:lnTo>
                  <a:pt x="19084" y="1497"/>
                </a:lnTo>
                <a:lnTo>
                  <a:pt x="9153" y="5581"/>
                </a:lnTo>
                <a:lnTo>
                  <a:pt x="2456" y="11637"/>
                </a:lnTo>
                <a:lnTo>
                  <a:pt x="0" y="19050"/>
                </a:lnTo>
                <a:lnTo>
                  <a:pt x="2456" y="26462"/>
                </a:lnTo>
                <a:lnTo>
                  <a:pt x="9153" y="32518"/>
                </a:lnTo>
                <a:lnTo>
                  <a:pt x="19084" y="36602"/>
                </a:lnTo>
                <a:lnTo>
                  <a:pt x="31241" y="38100"/>
                </a:lnTo>
                <a:lnTo>
                  <a:pt x="43399" y="36602"/>
                </a:lnTo>
                <a:lnTo>
                  <a:pt x="53330" y="32518"/>
                </a:lnTo>
                <a:lnTo>
                  <a:pt x="60027" y="26462"/>
                </a:lnTo>
                <a:lnTo>
                  <a:pt x="62483" y="190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5324347" y="17078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39" h="485139">
                <a:moveTo>
                  <a:pt x="0" y="484632"/>
                </a:moveTo>
                <a:lnTo>
                  <a:pt x="15240" y="484632"/>
                </a:lnTo>
                <a:lnTo>
                  <a:pt x="15240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5339588" y="17078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2"/>
                </a:moveTo>
                <a:lnTo>
                  <a:pt x="12192" y="484632"/>
                </a:lnTo>
                <a:lnTo>
                  <a:pt x="12192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53563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9144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536244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53677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53738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537845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538225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538607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539064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3944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39826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540207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54058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541045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541426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54180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542188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542569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543026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543407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54378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544245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544626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54500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545388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545769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546227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546607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54698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547370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547750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54820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548589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54897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54942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549808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550189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55079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55140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55201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55278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553770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12191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5324347" y="1707895"/>
            <a:ext cx="220979" cy="486409"/>
          </a:xfrm>
          <a:custGeom>
            <a:avLst/>
            <a:gdLst/>
            <a:ahLst/>
            <a:cxnLst/>
            <a:rect l="l" t="t" r="r" b="b"/>
            <a:pathLst>
              <a:path w="220979" h="486410">
                <a:moveTo>
                  <a:pt x="220979" y="0"/>
                </a:moveTo>
                <a:lnTo>
                  <a:pt x="220979" y="486156"/>
                </a:lnTo>
                <a:lnTo>
                  <a:pt x="0" y="486156"/>
                </a:lnTo>
                <a:lnTo>
                  <a:pt x="0" y="0"/>
                </a:lnTo>
                <a:lnTo>
                  <a:pt x="220979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456996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457454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457758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4580635" y="2186432"/>
            <a:ext cx="0" cy="1372870"/>
          </a:xfrm>
          <a:custGeom>
            <a:avLst/>
            <a:gdLst/>
            <a:ahLst/>
            <a:cxnLst/>
            <a:rect l="l" t="t" r="r" b="b"/>
            <a:pathLst>
              <a:path h="1372870">
                <a:moveTo>
                  <a:pt x="0" y="0"/>
                </a:moveTo>
                <a:lnTo>
                  <a:pt x="0" y="1372688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4583684" y="2186432"/>
            <a:ext cx="0" cy="1374140"/>
          </a:xfrm>
          <a:custGeom>
            <a:avLst/>
            <a:gdLst/>
            <a:ahLst/>
            <a:cxnLst/>
            <a:rect l="l" t="t" r="r" b="b"/>
            <a:pathLst>
              <a:path h="1374139">
                <a:moveTo>
                  <a:pt x="0" y="0"/>
                </a:moveTo>
                <a:lnTo>
                  <a:pt x="0" y="1373994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4586732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458977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4592828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4595876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98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460044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4605020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4608067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21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4611115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483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4614164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461721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462025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462330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462787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2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4566920" y="21864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39" h="1347470">
                <a:moveTo>
                  <a:pt x="65532" y="0"/>
                </a:moveTo>
                <a:lnTo>
                  <a:pt x="65532" y="1347216"/>
                </a:lnTo>
                <a:lnTo>
                  <a:pt x="0" y="1347216"/>
                </a:lnTo>
                <a:lnTo>
                  <a:pt x="0" y="0"/>
                </a:lnTo>
                <a:lnTo>
                  <a:pt x="6553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4566920" y="35321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6"/>
                </a:moveTo>
                <a:lnTo>
                  <a:pt x="6096" y="0"/>
                </a:lnTo>
                <a:lnTo>
                  <a:pt x="3047" y="3048"/>
                </a:lnTo>
                <a:lnTo>
                  <a:pt x="0" y="10668"/>
                </a:lnTo>
                <a:lnTo>
                  <a:pt x="3047" y="18288"/>
                </a:lnTo>
                <a:lnTo>
                  <a:pt x="6096" y="21336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4573015" y="35290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2"/>
                </a:moveTo>
                <a:lnTo>
                  <a:pt x="3048" y="0"/>
                </a:lnTo>
                <a:lnTo>
                  <a:pt x="0" y="3048"/>
                </a:lnTo>
                <a:lnTo>
                  <a:pt x="0" y="24384"/>
                </a:lnTo>
                <a:lnTo>
                  <a:pt x="3048" y="27432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4576064" y="3528205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3048" y="29609"/>
                </a:moveTo>
                <a:lnTo>
                  <a:pt x="3048" y="0"/>
                </a:lnTo>
                <a:lnTo>
                  <a:pt x="0" y="870"/>
                </a:lnTo>
                <a:lnTo>
                  <a:pt x="0" y="28302"/>
                </a:lnTo>
                <a:lnTo>
                  <a:pt x="3048" y="2960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4585208" y="352583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8" y="35432"/>
                </a:moveTo>
                <a:lnTo>
                  <a:pt x="3048" y="0"/>
                </a:lnTo>
                <a:lnTo>
                  <a:pt x="1524" y="190"/>
                </a:lnTo>
                <a:lnTo>
                  <a:pt x="0" y="625"/>
                </a:lnTo>
                <a:lnTo>
                  <a:pt x="0" y="34589"/>
                </a:lnTo>
                <a:lnTo>
                  <a:pt x="1524" y="35242"/>
                </a:lnTo>
                <a:lnTo>
                  <a:pt x="3048" y="35432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4588255" y="3525456"/>
            <a:ext cx="3175" cy="36195"/>
          </a:xfrm>
          <a:custGeom>
            <a:avLst/>
            <a:gdLst/>
            <a:ahLst/>
            <a:cxnLst/>
            <a:rect l="l" t="t" r="r" b="b"/>
            <a:pathLst>
              <a:path w="3175" h="36195">
                <a:moveTo>
                  <a:pt x="3048" y="0"/>
                </a:moveTo>
                <a:lnTo>
                  <a:pt x="0" y="381"/>
                </a:lnTo>
                <a:lnTo>
                  <a:pt x="0" y="35813"/>
                </a:lnTo>
                <a:lnTo>
                  <a:pt x="3048" y="36195"/>
                </a:lnTo>
                <a:lnTo>
                  <a:pt x="3048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4597400" y="3524503"/>
            <a:ext cx="6350" cy="38100"/>
          </a:xfrm>
          <a:custGeom>
            <a:avLst/>
            <a:gdLst/>
            <a:ahLst/>
            <a:cxnLst/>
            <a:rect l="l" t="t" r="r" b="b"/>
            <a:pathLst>
              <a:path w="6350" h="38100">
                <a:moveTo>
                  <a:pt x="6096" y="37528"/>
                </a:moveTo>
                <a:lnTo>
                  <a:pt x="6096" y="571"/>
                </a:lnTo>
                <a:lnTo>
                  <a:pt x="1524" y="0"/>
                </a:lnTo>
                <a:lnTo>
                  <a:pt x="0" y="190"/>
                </a:lnTo>
                <a:lnTo>
                  <a:pt x="0" y="37909"/>
                </a:lnTo>
                <a:lnTo>
                  <a:pt x="1524" y="38100"/>
                </a:lnTo>
                <a:lnTo>
                  <a:pt x="6096" y="37528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4612640" y="3526535"/>
            <a:ext cx="3175" cy="34290"/>
          </a:xfrm>
          <a:custGeom>
            <a:avLst/>
            <a:gdLst/>
            <a:ahLst/>
            <a:cxnLst/>
            <a:rect l="l" t="t" r="r" b="b"/>
            <a:pathLst>
              <a:path w="3175" h="34289">
                <a:moveTo>
                  <a:pt x="3048" y="32257"/>
                </a:moveTo>
                <a:lnTo>
                  <a:pt x="3048" y="1015"/>
                </a:lnTo>
                <a:lnTo>
                  <a:pt x="0" y="0"/>
                </a:lnTo>
                <a:lnTo>
                  <a:pt x="0" y="33781"/>
                </a:lnTo>
                <a:lnTo>
                  <a:pt x="3048" y="3225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4615688" y="3527552"/>
            <a:ext cx="3175" cy="31750"/>
          </a:xfrm>
          <a:custGeom>
            <a:avLst/>
            <a:gdLst/>
            <a:ahLst/>
            <a:cxnLst/>
            <a:rect l="l" t="t" r="r" b="b"/>
            <a:pathLst>
              <a:path w="3175" h="31750">
                <a:moveTo>
                  <a:pt x="3048" y="29718"/>
                </a:moveTo>
                <a:lnTo>
                  <a:pt x="3048" y="1015"/>
                </a:lnTo>
                <a:lnTo>
                  <a:pt x="0" y="0"/>
                </a:lnTo>
                <a:lnTo>
                  <a:pt x="0" y="31242"/>
                </a:lnTo>
                <a:lnTo>
                  <a:pt x="3048" y="2971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4618735" y="3528567"/>
            <a:ext cx="3175" cy="29209"/>
          </a:xfrm>
          <a:custGeom>
            <a:avLst/>
            <a:gdLst/>
            <a:ahLst/>
            <a:cxnLst/>
            <a:rect l="l" t="t" r="r" b="b"/>
            <a:pathLst>
              <a:path w="3175" h="29210">
                <a:moveTo>
                  <a:pt x="3048" y="26416"/>
                </a:moveTo>
                <a:lnTo>
                  <a:pt x="3048" y="2032"/>
                </a:lnTo>
                <a:lnTo>
                  <a:pt x="1524" y="508"/>
                </a:lnTo>
                <a:lnTo>
                  <a:pt x="0" y="0"/>
                </a:lnTo>
                <a:lnTo>
                  <a:pt x="0" y="28702"/>
                </a:lnTo>
                <a:lnTo>
                  <a:pt x="1524" y="27940"/>
                </a:lnTo>
                <a:lnTo>
                  <a:pt x="3048" y="26416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4621784" y="3530600"/>
            <a:ext cx="3175" cy="24765"/>
          </a:xfrm>
          <a:custGeom>
            <a:avLst/>
            <a:gdLst/>
            <a:ahLst/>
            <a:cxnLst/>
            <a:rect l="l" t="t" r="r" b="b"/>
            <a:pathLst>
              <a:path w="3175" h="24764">
                <a:moveTo>
                  <a:pt x="3048" y="21335"/>
                </a:moveTo>
                <a:lnTo>
                  <a:pt x="3048" y="3048"/>
                </a:lnTo>
                <a:lnTo>
                  <a:pt x="0" y="0"/>
                </a:lnTo>
                <a:lnTo>
                  <a:pt x="0" y="24384"/>
                </a:lnTo>
                <a:lnTo>
                  <a:pt x="3048" y="21335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4624832" y="3533647"/>
            <a:ext cx="3175" cy="18415"/>
          </a:xfrm>
          <a:custGeom>
            <a:avLst/>
            <a:gdLst/>
            <a:ahLst/>
            <a:cxnLst/>
            <a:rect l="l" t="t" r="r" b="b"/>
            <a:pathLst>
              <a:path w="3175" h="18414">
                <a:moveTo>
                  <a:pt x="3048" y="12953"/>
                </a:moveTo>
                <a:lnTo>
                  <a:pt x="3048" y="5334"/>
                </a:lnTo>
                <a:lnTo>
                  <a:pt x="1523" y="1523"/>
                </a:lnTo>
                <a:lnTo>
                  <a:pt x="0" y="0"/>
                </a:lnTo>
                <a:lnTo>
                  <a:pt x="0" y="18287"/>
                </a:lnTo>
                <a:lnTo>
                  <a:pt x="1523" y="16763"/>
                </a:lnTo>
                <a:lnTo>
                  <a:pt x="3048" y="1295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4627879" y="3538982"/>
            <a:ext cx="1905" cy="7620"/>
          </a:xfrm>
          <a:custGeom>
            <a:avLst/>
            <a:gdLst/>
            <a:ahLst/>
            <a:cxnLst/>
            <a:rect l="l" t="t" r="r" b="b"/>
            <a:pathLst>
              <a:path w="1904" h="7620">
                <a:moveTo>
                  <a:pt x="1524" y="3809"/>
                </a:moveTo>
                <a:lnTo>
                  <a:pt x="0" y="0"/>
                </a:lnTo>
                <a:lnTo>
                  <a:pt x="0" y="7619"/>
                </a:lnTo>
                <a:lnTo>
                  <a:pt x="1524" y="380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4566158" y="3523741"/>
            <a:ext cx="62865" cy="38100"/>
          </a:xfrm>
          <a:custGeom>
            <a:avLst/>
            <a:gdLst/>
            <a:ahLst/>
            <a:cxnLst/>
            <a:rect l="l" t="t" r="r" b="b"/>
            <a:pathLst>
              <a:path w="62864" h="38100">
                <a:moveTo>
                  <a:pt x="62483" y="19050"/>
                </a:moveTo>
                <a:lnTo>
                  <a:pt x="60027" y="11637"/>
                </a:lnTo>
                <a:lnTo>
                  <a:pt x="53330" y="5581"/>
                </a:lnTo>
                <a:lnTo>
                  <a:pt x="43399" y="1497"/>
                </a:lnTo>
                <a:lnTo>
                  <a:pt x="31241" y="0"/>
                </a:lnTo>
                <a:lnTo>
                  <a:pt x="19084" y="1497"/>
                </a:lnTo>
                <a:lnTo>
                  <a:pt x="9153" y="5581"/>
                </a:lnTo>
                <a:lnTo>
                  <a:pt x="2456" y="11637"/>
                </a:lnTo>
                <a:lnTo>
                  <a:pt x="0" y="19050"/>
                </a:lnTo>
                <a:lnTo>
                  <a:pt x="2456" y="26462"/>
                </a:lnTo>
                <a:lnTo>
                  <a:pt x="9153" y="32518"/>
                </a:lnTo>
                <a:lnTo>
                  <a:pt x="19084" y="36602"/>
                </a:lnTo>
                <a:lnTo>
                  <a:pt x="31241" y="38100"/>
                </a:lnTo>
                <a:lnTo>
                  <a:pt x="43399" y="36602"/>
                </a:lnTo>
                <a:lnTo>
                  <a:pt x="53330" y="32518"/>
                </a:lnTo>
                <a:lnTo>
                  <a:pt x="60027" y="26462"/>
                </a:lnTo>
                <a:lnTo>
                  <a:pt x="62483" y="190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4486147" y="17078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39" h="485139">
                <a:moveTo>
                  <a:pt x="0" y="484632"/>
                </a:moveTo>
                <a:lnTo>
                  <a:pt x="15240" y="484632"/>
                </a:lnTo>
                <a:lnTo>
                  <a:pt x="15240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4501388" y="17078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2"/>
                </a:moveTo>
                <a:lnTo>
                  <a:pt x="12192" y="484632"/>
                </a:lnTo>
                <a:lnTo>
                  <a:pt x="12192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45181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9144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452424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45295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45356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454025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454405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454787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455244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45562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456006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456387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45676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457225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457606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45798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458368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458749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459206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459587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45996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460425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460806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46118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461568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461949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462407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462787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46316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463550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463930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46438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464769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46515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46560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465988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466369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46697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46758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468198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46896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469950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12191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4486147" y="1707895"/>
            <a:ext cx="220979" cy="486409"/>
          </a:xfrm>
          <a:custGeom>
            <a:avLst/>
            <a:gdLst/>
            <a:ahLst/>
            <a:cxnLst/>
            <a:rect l="l" t="t" r="r" b="b"/>
            <a:pathLst>
              <a:path w="220979" h="486410">
                <a:moveTo>
                  <a:pt x="220979" y="0"/>
                </a:moveTo>
                <a:lnTo>
                  <a:pt x="220979" y="486156"/>
                </a:lnTo>
                <a:lnTo>
                  <a:pt x="0" y="486156"/>
                </a:lnTo>
                <a:lnTo>
                  <a:pt x="0" y="0"/>
                </a:lnTo>
                <a:lnTo>
                  <a:pt x="220979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860856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861314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8616188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8619235" y="2186432"/>
            <a:ext cx="0" cy="1372870"/>
          </a:xfrm>
          <a:custGeom>
            <a:avLst/>
            <a:gdLst/>
            <a:ahLst/>
            <a:cxnLst/>
            <a:rect l="l" t="t" r="r" b="b"/>
            <a:pathLst>
              <a:path h="1372870">
                <a:moveTo>
                  <a:pt x="0" y="0"/>
                </a:moveTo>
                <a:lnTo>
                  <a:pt x="0" y="1372688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8622283" y="2186432"/>
            <a:ext cx="0" cy="1374140"/>
          </a:xfrm>
          <a:custGeom>
            <a:avLst/>
            <a:gdLst/>
            <a:ahLst/>
            <a:cxnLst/>
            <a:rect l="l" t="t" r="r" b="b"/>
            <a:pathLst>
              <a:path h="1374139">
                <a:moveTo>
                  <a:pt x="0" y="0"/>
                </a:moveTo>
                <a:lnTo>
                  <a:pt x="0" y="1373994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862533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862838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8631428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8634476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981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863904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8643619" y="2186432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60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8646668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5219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8649716" y="2186432"/>
            <a:ext cx="0" cy="1375410"/>
          </a:xfrm>
          <a:custGeom>
            <a:avLst/>
            <a:gdLst/>
            <a:ahLst/>
            <a:cxnLst/>
            <a:rect l="l" t="t" r="r" b="b"/>
            <a:pathLst>
              <a:path h="1375410">
                <a:moveTo>
                  <a:pt x="0" y="0"/>
                </a:moveTo>
                <a:lnTo>
                  <a:pt x="0" y="1374838"/>
                </a:lnTo>
              </a:path>
            </a:pathLst>
          </a:custGeom>
          <a:ln w="3175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8652764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8655811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8658859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8661907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3175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8666480" y="2186432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6096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8605519" y="2186432"/>
            <a:ext cx="66040" cy="1347470"/>
          </a:xfrm>
          <a:custGeom>
            <a:avLst/>
            <a:gdLst/>
            <a:ahLst/>
            <a:cxnLst/>
            <a:rect l="l" t="t" r="r" b="b"/>
            <a:pathLst>
              <a:path w="66040" h="1347470">
                <a:moveTo>
                  <a:pt x="65531" y="0"/>
                </a:moveTo>
                <a:lnTo>
                  <a:pt x="65531" y="1347215"/>
                </a:lnTo>
                <a:lnTo>
                  <a:pt x="0" y="1347215"/>
                </a:lnTo>
                <a:lnTo>
                  <a:pt x="0" y="0"/>
                </a:lnTo>
                <a:lnTo>
                  <a:pt x="65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8605519" y="3532123"/>
            <a:ext cx="6350" cy="2159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6096" y="21336"/>
                </a:moveTo>
                <a:lnTo>
                  <a:pt x="6096" y="0"/>
                </a:lnTo>
                <a:lnTo>
                  <a:pt x="3048" y="3048"/>
                </a:lnTo>
                <a:lnTo>
                  <a:pt x="0" y="10667"/>
                </a:lnTo>
                <a:lnTo>
                  <a:pt x="3048" y="18287"/>
                </a:lnTo>
                <a:lnTo>
                  <a:pt x="6096" y="21336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8611616" y="3529076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39">
                <a:moveTo>
                  <a:pt x="3048" y="27432"/>
                </a:moveTo>
                <a:lnTo>
                  <a:pt x="3048" y="0"/>
                </a:lnTo>
                <a:lnTo>
                  <a:pt x="0" y="3048"/>
                </a:lnTo>
                <a:lnTo>
                  <a:pt x="0" y="24384"/>
                </a:lnTo>
                <a:lnTo>
                  <a:pt x="3048" y="27432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8614664" y="3528205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3048" y="29609"/>
                </a:moveTo>
                <a:lnTo>
                  <a:pt x="3048" y="0"/>
                </a:lnTo>
                <a:lnTo>
                  <a:pt x="0" y="870"/>
                </a:lnTo>
                <a:lnTo>
                  <a:pt x="0" y="28302"/>
                </a:lnTo>
                <a:lnTo>
                  <a:pt x="3048" y="2960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8623807" y="352583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8" y="35432"/>
                </a:moveTo>
                <a:lnTo>
                  <a:pt x="3048" y="0"/>
                </a:lnTo>
                <a:lnTo>
                  <a:pt x="1524" y="190"/>
                </a:lnTo>
                <a:lnTo>
                  <a:pt x="0" y="625"/>
                </a:lnTo>
                <a:lnTo>
                  <a:pt x="0" y="34589"/>
                </a:lnTo>
                <a:lnTo>
                  <a:pt x="1524" y="35242"/>
                </a:lnTo>
                <a:lnTo>
                  <a:pt x="3048" y="35432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8626856" y="3525456"/>
            <a:ext cx="3175" cy="36195"/>
          </a:xfrm>
          <a:custGeom>
            <a:avLst/>
            <a:gdLst/>
            <a:ahLst/>
            <a:cxnLst/>
            <a:rect l="l" t="t" r="r" b="b"/>
            <a:pathLst>
              <a:path w="3175" h="36195">
                <a:moveTo>
                  <a:pt x="3048" y="0"/>
                </a:moveTo>
                <a:lnTo>
                  <a:pt x="0" y="381"/>
                </a:lnTo>
                <a:lnTo>
                  <a:pt x="0" y="35813"/>
                </a:lnTo>
                <a:lnTo>
                  <a:pt x="3048" y="36195"/>
                </a:lnTo>
                <a:lnTo>
                  <a:pt x="3048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8636000" y="3524503"/>
            <a:ext cx="6350" cy="38100"/>
          </a:xfrm>
          <a:custGeom>
            <a:avLst/>
            <a:gdLst/>
            <a:ahLst/>
            <a:cxnLst/>
            <a:rect l="l" t="t" r="r" b="b"/>
            <a:pathLst>
              <a:path w="6350" h="38100">
                <a:moveTo>
                  <a:pt x="6096" y="37528"/>
                </a:moveTo>
                <a:lnTo>
                  <a:pt x="6096" y="571"/>
                </a:lnTo>
                <a:lnTo>
                  <a:pt x="1524" y="0"/>
                </a:lnTo>
                <a:lnTo>
                  <a:pt x="0" y="190"/>
                </a:lnTo>
                <a:lnTo>
                  <a:pt x="0" y="37909"/>
                </a:lnTo>
                <a:lnTo>
                  <a:pt x="1524" y="38100"/>
                </a:lnTo>
                <a:lnTo>
                  <a:pt x="6096" y="37528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8651240" y="3526535"/>
            <a:ext cx="3175" cy="34290"/>
          </a:xfrm>
          <a:custGeom>
            <a:avLst/>
            <a:gdLst/>
            <a:ahLst/>
            <a:cxnLst/>
            <a:rect l="l" t="t" r="r" b="b"/>
            <a:pathLst>
              <a:path w="3175" h="34289">
                <a:moveTo>
                  <a:pt x="3048" y="32257"/>
                </a:moveTo>
                <a:lnTo>
                  <a:pt x="3048" y="1015"/>
                </a:lnTo>
                <a:lnTo>
                  <a:pt x="0" y="0"/>
                </a:lnTo>
                <a:lnTo>
                  <a:pt x="0" y="33781"/>
                </a:lnTo>
                <a:lnTo>
                  <a:pt x="3048" y="3225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8654288" y="3527552"/>
            <a:ext cx="3175" cy="31750"/>
          </a:xfrm>
          <a:custGeom>
            <a:avLst/>
            <a:gdLst/>
            <a:ahLst/>
            <a:cxnLst/>
            <a:rect l="l" t="t" r="r" b="b"/>
            <a:pathLst>
              <a:path w="3175" h="31750">
                <a:moveTo>
                  <a:pt x="3048" y="29717"/>
                </a:moveTo>
                <a:lnTo>
                  <a:pt x="3048" y="1016"/>
                </a:lnTo>
                <a:lnTo>
                  <a:pt x="0" y="0"/>
                </a:lnTo>
                <a:lnTo>
                  <a:pt x="0" y="31241"/>
                </a:lnTo>
                <a:lnTo>
                  <a:pt x="3048" y="2971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8657335" y="3528567"/>
            <a:ext cx="3175" cy="29209"/>
          </a:xfrm>
          <a:custGeom>
            <a:avLst/>
            <a:gdLst/>
            <a:ahLst/>
            <a:cxnLst/>
            <a:rect l="l" t="t" r="r" b="b"/>
            <a:pathLst>
              <a:path w="3175" h="29210">
                <a:moveTo>
                  <a:pt x="3048" y="26416"/>
                </a:moveTo>
                <a:lnTo>
                  <a:pt x="3048" y="2032"/>
                </a:lnTo>
                <a:lnTo>
                  <a:pt x="1524" y="508"/>
                </a:lnTo>
                <a:lnTo>
                  <a:pt x="0" y="0"/>
                </a:lnTo>
                <a:lnTo>
                  <a:pt x="0" y="28702"/>
                </a:lnTo>
                <a:lnTo>
                  <a:pt x="1524" y="27940"/>
                </a:lnTo>
                <a:lnTo>
                  <a:pt x="3048" y="26416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8660383" y="3530600"/>
            <a:ext cx="3175" cy="24765"/>
          </a:xfrm>
          <a:custGeom>
            <a:avLst/>
            <a:gdLst/>
            <a:ahLst/>
            <a:cxnLst/>
            <a:rect l="l" t="t" r="r" b="b"/>
            <a:pathLst>
              <a:path w="3175" h="24764">
                <a:moveTo>
                  <a:pt x="3048" y="21336"/>
                </a:moveTo>
                <a:lnTo>
                  <a:pt x="3048" y="3048"/>
                </a:lnTo>
                <a:lnTo>
                  <a:pt x="0" y="0"/>
                </a:lnTo>
                <a:lnTo>
                  <a:pt x="0" y="24384"/>
                </a:lnTo>
                <a:lnTo>
                  <a:pt x="3048" y="2133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8663431" y="3533647"/>
            <a:ext cx="3175" cy="18415"/>
          </a:xfrm>
          <a:custGeom>
            <a:avLst/>
            <a:gdLst/>
            <a:ahLst/>
            <a:cxnLst/>
            <a:rect l="l" t="t" r="r" b="b"/>
            <a:pathLst>
              <a:path w="3175" h="18414">
                <a:moveTo>
                  <a:pt x="3048" y="12953"/>
                </a:moveTo>
                <a:lnTo>
                  <a:pt x="3048" y="5333"/>
                </a:lnTo>
                <a:lnTo>
                  <a:pt x="1524" y="1524"/>
                </a:lnTo>
                <a:lnTo>
                  <a:pt x="0" y="0"/>
                </a:lnTo>
                <a:lnTo>
                  <a:pt x="0" y="18287"/>
                </a:lnTo>
                <a:lnTo>
                  <a:pt x="1524" y="16763"/>
                </a:lnTo>
                <a:lnTo>
                  <a:pt x="3048" y="1295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8666480" y="3538982"/>
            <a:ext cx="1905" cy="7620"/>
          </a:xfrm>
          <a:custGeom>
            <a:avLst/>
            <a:gdLst/>
            <a:ahLst/>
            <a:cxnLst/>
            <a:rect l="l" t="t" r="r" b="b"/>
            <a:pathLst>
              <a:path w="1904" h="7620">
                <a:moveTo>
                  <a:pt x="1524" y="3809"/>
                </a:moveTo>
                <a:lnTo>
                  <a:pt x="0" y="0"/>
                </a:lnTo>
                <a:lnTo>
                  <a:pt x="0" y="7619"/>
                </a:lnTo>
                <a:lnTo>
                  <a:pt x="1524" y="3809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8604757" y="3523741"/>
            <a:ext cx="62865" cy="38100"/>
          </a:xfrm>
          <a:custGeom>
            <a:avLst/>
            <a:gdLst/>
            <a:ahLst/>
            <a:cxnLst/>
            <a:rect l="l" t="t" r="r" b="b"/>
            <a:pathLst>
              <a:path w="62865" h="38100">
                <a:moveTo>
                  <a:pt x="62484" y="19050"/>
                </a:moveTo>
                <a:lnTo>
                  <a:pt x="60027" y="11637"/>
                </a:lnTo>
                <a:lnTo>
                  <a:pt x="53330" y="5581"/>
                </a:lnTo>
                <a:lnTo>
                  <a:pt x="43399" y="1497"/>
                </a:lnTo>
                <a:lnTo>
                  <a:pt x="31242" y="0"/>
                </a:lnTo>
                <a:lnTo>
                  <a:pt x="19084" y="1497"/>
                </a:lnTo>
                <a:lnTo>
                  <a:pt x="9153" y="5581"/>
                </a:lnTo>
                <a:lnTo>
                  <a:pt x="2456" y="11637"/>
                </a:lnTo>
                <a:lnTo>
                  <a:pt x="0" y="19050"/>
                </a:lnTo>
                <a:lnTo>
                  <a:pt x="2456" y="26462"/>
                </a:lnTo>
                <a:lnTo>
                  <a:pt x="9153" y="32518"/>
                </a:lnTo>
                <a:lnTo>
                  <a:pt x="19084" y="36602"/>
                </a:lnTo>
                <a:lnTo>
                  <a:pt x="31242" y="38100"/>
                </a:lnTo>
                <a:lnTo>
                  <a:pt x="43399" y="36602"/>
                </a:lnTo>
                <a:lnTo>
                  <a:pt x="53330" y="32518"/>
                </a:lnTo>
                <a:lnTo>
                  <a:pt x="60027" y="26462"/>
                </a:lnTo>
                <a:lnTo>
                  <a:pt x="62484" y="190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8524747" y="1707895"/>
            <a:ext cx="15240" cy="485140"/>
          </a:xfrm>
          <a:custGeom>
            <a:avLst/>
            <a:gdLst/>
            <a:ahLst/>
            <a:cxnLst/>
            <a:rect l="l" t="t" r="r" b="b"/>
            <a:pathLst>
              <a:path w="15240" h="485139">
                <a:moveTo>
                  <a:pt x="0" y="484632"/>
                </a:moveTo>
                <a:lnTo>
                  <a:pt x="15240" y="484632"/>
                </a:lnTo>
                <a:lnTo>
                  <a:pt x="15240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8539988" y="1707895"/>
            <a:ext cx="12700" cy="485140"/>
          </a:xfrm>
          <a:custGeom>
            <a:avLst/>
            <a:gdLst/>
            <a:ahLst/>
            <a:cxnLst/>
            <a:rect l="l" t="t" r="r" b="b"/>
            <a:pathLst>
              <a:path w="12700" h="485139">
                <a:moveTo>
                  <a:pt x="0" y="484632"/>
                </a:moveTo>
                <a:lnTo>
                  <a:pt x="12192" y="484632"/>
                </a:lnTo>
                <a:lnTo>
                  <a:pt x="12192" y="0"/>
                </a:lnTo>
                <a:lnTo>
                  <a:pt x="0" y="0"/>
                </a:lnTo>
                <a:lnTo>
                  <a:pt x="0" y="484632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85567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9144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856284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85681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85742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857885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858265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858646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859104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859485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859866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860247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86062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861085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8614664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86184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862228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862609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863066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8634476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86382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864285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864666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865047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8654288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865809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866266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866648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86702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867410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8677909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86824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868629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86901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869467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869848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3175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8702293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8708390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8714485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457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8720581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8728202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7620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8738107" y="1707895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12192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8524747" y="1707895"/>
            <a:ext cx="220979" cy="486409"/>
          </a:xfrm>
          <a:custGeom>
            <a:avLst/>
            <a:gdLst/>
            <a:ahLst/>
            <a:cxnLst/>
            <a:rect l="l" t="t" r="r" b="b"/>
            <a:pathLst>
              <a:path w="220979" h="486410">
                <a:moveTo>
                  <a:pt x="220979" y="0"/>
                </a:moveTo>
                <a:lnTo>
                  <a:pt x="220979" y="486156"/>
                </a:lnTo>
                <a:lnTo>
                  <a:pt x="0" y="486156"/>
                </a:lnTo>
                <a:lnTo>
                  <a:pt x="0" y="0"/>
                </a:lnTo>
                <a:lnTo>
                  <a:pt x="220979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840739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843788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846836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849883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852932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855980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859027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862075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865124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868172" y="23555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19"/>
                </a:lnTo>
                <a:lnTo>
                  <a:pt x="6096" y="45719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874267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877316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880363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883411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886460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889508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892555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895603" y="2355595"/>
            <a:ext cx="5080" cy="45720"/>
          </a:xfrm>
          <a:custGeom>
            <a:avLst/>
            <a:gdLst/>
            <a:ahLst/>
            <a:cxnLst/>
            <a:rect l="l" t="t" r="r" b="b"/>
            <a:pathLst>
              <a:path w="5080" h="45719">
                <a:moveTo>
                  <a:pt x="0" y="0"/>
                </a:moveTo>
                <a:lnTo>
                  <a:pt x="0" y="45719"/>
                </a:lnTo>
                <a:lnTo>
                  <a:pt x="4571" y="45719"/>
                </a:lnTo>
                <a:lnTo>
                  <a:pt x="4571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840739" y="2355595"/>
            <a:ext cx="60960" cy="47625"/>
          </a:xfrm>
          <a:custGeom>
            <a:avLst/>
            <a:gdLst/>
            <a:ahLst/>
            <a:cxnLst/>
            <a:rect l="l" t="t" r="r" b="b"/>
            <a:pathLst>
              <a:path w="60959" h="47625">
                <a:moveTo>
                  <a:pt x="60959" y="0"/>
                </a:moveTo>
                <a:lnTo>
                  <a:pt x="60959" y="47243"/>
                </a:lnTo>
                <a:lnTo>
                  <a:pt x="0" y="47243"/>
                </a:lnTo>
                <a:lnTo>
                  <a:pt x="0" y="0"/>
                </a:lnTo>
                <a:lnTo>
                  <a:pt x="60959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447548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450595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453644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456691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459740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462787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465836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468883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471931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474980" y="2355595"/>
            <a:ext cx="6350" cy="45720"/>
          </a:xfrm>
          <a:custGeom>
            <a:avLst/>
            <a:gdLst/>
            <a:ahLst/>
            <a:cxnLst/>
            <a:rect l="l" t="t" r="r" b="b"/>
            <a:pathLst>
              <a:path w="6350" h="45719">
                <a:moveTo>
                  <a:pt x="0" y="0"/>
                </a:moveTo>
                <a:lnTo>
                  <a:pt x="0" y="45719"/>
                </a:lnTo>
                <a:lnTo>
                  <a:pt x="6096" y="45719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481076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484123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487172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490219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493268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496316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499363" y="2355595"/>
            <a:ext cx="3175" cy="45720"/>
          </a:xfrm>
          <a:custGeom>
            <a:avLst/>
            <a:gdLst/>
            <a:ahLst/>
            <a:cxnLst/>
            <a:rect l="l" t="t" r="r" b="b"/>
            <a:pathLst>
              <a:path w="3175" h="45719">
                <a:moveTo>
                  <a:pt x="0" y="0"/>
                </a:moveTo>
                <a:lnTo>
                  <a:pt x="0" y="45719"/>
                </a:lnTo>
                <a:lnTo>
                  <a:pt x="3047" y="45719"/>
                </a:lnTo>
                <a:lnTo>
                  <a:pt x="3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502412" y="2355595"/>
            <a:ext cx="5080" cy="45720"/>
          </a:xfrm>
          <a:custGeom>
            <a:avLst/>
            <a:gdLst/>
            <a:ahLst/>
            <a:cxnLst/>
            <a:rect l="l" t="t" r="r" b="b"/>
            <a:pathLst>
              <a:path w="5079" h="45719">
                <a:moveTo>
                  <a:pt x="0" y="0"/>
                </a:moveTo>
                <a:lnTo>
                  <a:pt x="0" y="45719"/>
                </a:lnTo>
                <a:lnTo>
                  <a:pt x="4571" y="45719"/>
                </a:lnTo>
                <a:lnTo>
                  <a:pt x="4571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447548" y="2355595"/>
            <a:ext cx="60960" cy="47625"/>
          </a:xfrm>
          <a:custGeom>
            <a:avLst/>
            <a:gdLst/>
            <a:ahLst/>
            <a:cxnLst/>
            <a:rect l="l" t="t" r="r" b="b"/>
            <a:pathLst>
              <a:path w="60959" h="47625">
                <a:moveTo>
                  <a:pt x="60959" y="0"/>
                </a:moveTo>
                <a:lnTo>
                  <a:pt x="60959" y="47243"/>
                </a:lnTo>
                <a:lnTo>
                  <a:pt x="0" y="47243"/>
                </a:lnTo>
                <a:lnTo>
                  <a:pt x="0" y="0"/>
                </a:lnTo>
                <a:lnTo>
                  <a:pt x="60959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458216" y="2608579"/>
            <a:ext cx="36830" cy="421005"/>
          </a:xfrm>
          <a:custGeom>
            <a:avLst/>
            <a:gdLst/>
            <a:ahLst/>
            <a:cxnLst/>
            <a:rect l="l" t="t" r="r" b="b"/>
            <a:pathLst>
              <a:path w="36829" h="421005">
                <a:moveTo>
                  <a:pt x="0" y="420624"/>
                </a:moveTo>
                <a:lnTo>
                  <a:pt x="36575" y="420624"/>
                </a:lnTo>
                <a:lnTo>
                  <a:pt x="36575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494791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506983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519176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531368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543559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555751" y="2608579"/>
            <a:ext cx="13970" cy="421005"/>
          </a:xfrm>
          <a:custGeom>
            <a:avLst/>
            <a:gdLst/>
            <a:ahLst/>
            <a:cxnLst/>
            <a:rect l="l" t="t" r="r" b="b"/>
            <a:pathLst>
              <a:path w="13970" h="421005">
                <a:moveTo>
                  <a:pt x="0" y="420624"/>
                </a:moveTo>
                <a:lnTo>
                  <a:pt x="13715" y="420624"/>
                </a:lnTo>
                <a:lnTo>
                  <a:pt x="13715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569468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581659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593851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606044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618236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630427" y="2608579"/>
            <a:ext cx="24765" cy="421005"/>
          </a:xfrm>
          <a:custGeom>
            <a:avLst/>
            <a:gdLst/>
            <a:ahLst/>
            <a:cxnLst/>
            <a:rect l="l" t="t" r="r" b="b"/>
            <a:pathLst>
              <a:path w="24765" h="421005">
                <a:moveTo>
                  <a:pt x="0" y="420624"/>
                </a:moveTo>
                <a:lnTo>
                  <a:pt x="24384" y="420624"/>
                </a:lnTo>
                <a:lnTo>
                  <a:pt x="24384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654812" y="2608579"/>
            <a:ext cx="24765" cy="421005"/>
          </a:xfrm>
          <a:custGeom>
            <a:avLst/>
            <a:gdLst/>
            <a:ahLst/>
            <a:cxnLst/>
            <a:rect l="l" t="t" r="r" b="b"/>
            <a:pathLst>
              <a:path w="24765" h="421005">
                <a:moveTo>
                  <a:pt x="0" y="420624"/>
                </a:moveTo>
                <a:lnTo>
                  <a:pt x="24384" y="420624"/>
                </a:lnTo>
                <a:lnTo>
                  <a:pt x="24384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679195" y="2608579"/>
            <a:ext cx="24765" cy="421005"/>
          </a:xfrm>
          <a:custGeom>
            <a:avLst/>
            <a:gdLst/>
            <a:ahLst/>
            <a:cxnLst/>
            <a:rect l="l" t="t" r="r" b="b"/>
            <a:pathLst>
              <a:path w="24765" h="421005">
                <a:moveTo>
                  <a:pt x="0" y="420624"/>
                </a:moveTo>
                <a:lnTo>
                  <a:pt x="24384" y="420624"/>
                </a:lnTo>
                <a:lnTo>
                  <a:pt x="24384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703580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715772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727963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740155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752348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764540" y="2608579"/>
            <a:ext cx="13970" cy="421005"/>
          </a:xfrm>
          <a:custGeom>
            <a:avLst/>
            <a:gdLst/>
            <a:ahLst/>
            <a:cxnLst/>
            <a:rect l="l" t="t" r="r" b="b"/>
            <a:pathLst>
              <a:path w="13970" h="421005">
                <a:moveTo>
                  <a:pt x="0" y="420624"/>
                </a:moveTo>
                <a:lnTo>
                  <a:pt x="13715" y="420624"/>
                </a:lnTo>
                <a:lnTo>
                  <a:pt x="13715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778255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790448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802640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814832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827024" y="2608579"/>
            <a:ext cx="12700" cy="421005"/>
          </a:xfrm>
          <a:custGeom>
            <a:avLst/>
            <a:gdLst/>
            <a:ahLst/>
            <a:cxnLst/>
            <a:rect l="l" t="t" r="r" b="b"/>
            <a:pathLst>
              <a:path w="12700" h="421005">
                <a:moveTo>
                  <a:pt x="0" y="420624"/>
                </a:moveTo>
                <a:lnTo>
                  <a:pt x="12191" y="420624"/>
                </a:lnTo>
                <a:lnTo>
                  <a:pt x="12191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839216" y="2608579"/>
            <a:ext cx="36830" cy="421005"/>
          </a:xfrm>
          <a:custGeom>
            <a:avLst/>
            <a:gdLst/>
            <a:ahLst/>
            <a:cxnLst/>
            <a:rect l="l" t="t" r="r" b="b"/>
            <a:pathLst>
              <a:path w="36830" h="421005">
                <a:moveTo>
                  <a:pt x="0" y="420624"/>
                </a:moveTo>
                <a:lnTo>
                  <a:pt x="36575" y="420624"/>
                </a:lnTo>
                <a:lnTo>
                  <a:pt x="36575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458216" y="2608579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419100" y="0"/>
                </a:moveTo>
                <a:lnTo>
                  <a:pt x="419100" y="422148"/>
                </a:lnTo>
                <a:lnTo>
                  <a:pt x="0" y="422148"/>
                </a:lnTo>
                <a:lnTo>
                  <a:pt x="0" y="0"/>
                </a:lnTo>
                <a:lnTo>
                  <a:pt x="4191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458216" y="2543810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30" h="129539">
                <a:moveTo>
                  <a:pt x="417575" y="64769"/>
                </a:moveTo>
                <a:lnTo>
                  <a:pt x="377275" y="26526"/>
                </a:lnTo>
                <a:lnTo>
                  <a:pt x="332070" y="12502"/>
                </a:lnTo>
                <a:lnTo>
                  <a:pt x="274758" y="3304"/>
                </a:lnTo>
                <a:lnTo>
                  <a:pt x="208787" y="0"/>
                </a:lnTo>
                <a:lnTo>
                  <a:pt x="142817" y="3304"/>
                </a:lnTo>
                <a:lnTo>
                  <a:pt x="85505" y="12502"/>
                </a:lnTo>
                <a:lnTo>
                  <a:pt x="40300" y="26526"/>
                </a:lnTo>
                <a:lnTo>
                  <a:pt x="10649" y="44305"/>
                </a:lnTo>
                <a:lnTo>
                  <a:pt x="0" y="64769"/>
                </a:lnTo>
                <a:lnTo>
                  <a:pt x="10649" y="85234"/>
                </a:lnTo>
                <a:lnTo>
                  <a:pt x="40300" y="103013"/>
                </a:lnTo>
                <a:lnTo>
                  <a:pt x="85505" y="117037"/>
                </a:lnTo>
                <a:lnTo>
                  <a:pt x="142817" y="126235"/>
                </a:lnTo>
                <a:lnTo>
                  <a:pt x="208787" y="129539"/>
                </a:lnTo>
                <a:lnTo>
                  <a:pt x="274758" y="126235"/>
                </a:lnTo>
                <a:lnTo>
                  <a:pt x="332070" y="117037"/>
                </a:lnTo>
                <a:lnTo>
                  <a:pt x="377275" y="103013"/>
                </a:lnTo>
                <a:lnTo>
                  <a:pt x="406926" y="85234"/>
                </a:lnTo>
                <a:lnTo>
                  <a:pt x="417575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458216" y="2543810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30" h="129539">
                <a:moveTo>
                  <a:pt x="417575" y="64769"/>
                </a:moveTo>
                <a:lnTo>
                  <a:pt x="406926" y="44305"/>
                </a:lnTo>
                <a:lnTo>
                  <a:pt x="377275" y="26526"/>
                </a:lnTo>
                <a:lnTo>
                  <a:pt x="332070" y="12502"/>
                </a:lnTo>
                <a:lnTo>
                  <a:pt x="274758" y="3304"/>
                </a:lnTo>
                <a:lnTo>
                  <a:pt x="208787" y="0"/>
                </a:lnTo>
                <a:lnTo>
                  <a:pt x="142817" y="3304"/>
                </a:lnTo>
                <a:lnTo>
                  <a:pt x="85505" y="12502"/>
                </a:lnTo>
                <a:lnTo>
                  <a:pt x="40300" y="26526"/>
                </a:lnTo>
                <a:lnTo>
                  <a:pt x="10649" y="44305"/>
                </a:lnTo>
                <a:lnTo>
                  <a:pt x="0" y="64769"/>
                </a:lnTo>
                <a:lnTo>
                  <a:pt x="10649" y="85234"/>
                </a:lnTo>
                <a:lnTo>
                  <a:pt x="40300" y="103013"/>
                </a:lnTo>
                <a:lnTo>
                  <a:pt x="85505" y="117037"/>
                </a:lnTo>
                <a:lnTo>
                  <a:pt x="142817" y="126235"/>
                </a:lnTo>
                <a:lnTo>
                  <a:pt x="208787" y="129539"/>
                </a:lnTo>
                <a:lnTo>
                  <a:pt x="274758" y="126235"/>
                </a:lnTo>
                <a:lnTo>
                  <a:pt x="332070" y="117037"/>
                </a:lnTo>
                <a:lnTo>
                  <a:pt x="377275" y="103013"/>
                </a:lnTo>
                <a:lnTo>
                  <a:pt x="406926" y="85234"/>
                </a:lnTo>
                <a:lnTo>
                  <a:pt x="417575" y="6476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750823" y="2379979"/>
            <a:ext cx="233172" cy="2301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362204" y="2379979"/>
            <a:ext cx="224028" cy="2301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2" name="object 1802"/>
          <p:cNvSpPr txBox="1"/>
          <p:nvPr/>
        </p:nvSpPr>
        <p:spPr>
          <a:xfrm>
            <a:off x="6672580" y="3664204"/>
            <a:ext cx="194246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36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比率</a:t>
            </a:r>
            <a:r>
              <a:rPr sz="3600" spc="-9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13:1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2889250"/>
          </a:xfrm>
          <a:custGeom>
            <a:avLst/>
            <a:gdLst/>
            <a:ahLst/>
            <a:cxnLst/>
            <a:rect l="l" t="t" r="r" b="b"/>
            <a:pathLst>
              <a:path w="338454" h="2889250">
                <a:moveTo>
                  <a:pt x="0" y="2888995"/>
                </a:moveTo>
                <a:lnTo>
                  <a:pt x="338327" y="2888995"/>
                </a:lnTo>
                <a:lnTo>
                  <a:pt x="338327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4643" y="4021328"/>
            <a:ext cx="338455" cy="2316480"/>
          </a:xfrm>
          <a:custGeom>
            <a:avLst/>
            <a:gdLst/>
            <a:ahLst/>
            <a:cxnLst/>
            <a:rect l="l" t="t" r="r" b="b"/>
            <a:pathLst>
              <a:path w="338454" h="2316479">
                <a:moveTo>
                  <a:pt x="0" y="2316479"/>
                </a:moveTo>
                <a:lnTo>
                  <a:pt x="338327" y="2316479"/>
                </a:lnTo>
                <a:lnTo>
                  <a:pt x="338327" y="0"/>
                </a:lnTo>
                <a:lnTo>
                  <a:pt x="0" y="0"/>
                </a:lnTo>
                <a:lnTo>
                  <a:pt x="0" y="2316479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16316" y="0"/>
            <a:ext cx="338455" cy="2889250"/>
          </a:xfrm>
          <a:custGeom>
            <a:avLst/>
            <a:gdLst/>
            <a:ahLst/>
            <a:cxnLst/>
            <a:rect l="l" t="t" r="r" b="b"/>
            <a:pathLst>
              <a:path w="338454" h="2889250">
                <a:moveTo>
                  <a:pt x="0" y="2888995"/>
                </a:moveTo>
                <a:lnTo>
                  <a:pt x="338327" y="2888995"/>
                </a:lnTo>
                <a:lnTo>
                  <a:pt x="338327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16316" y="4021328"/>
            <a:ext cx="338455" cy="2062480"/>
          </a:xfrm>
          <a:custGeom>
            <a:avLst/>
            <a:gdLst/>
            <a:ahLst/>
            <a:cxnLst/>
            <a:rect l="l" t="t" r="r" b="b"/>
            <a:pathLst>
              <a:path w="338454" h="2062479">
                <a:moveTo>
                  <a:pt x="0" y="2061972"/>
                </a:moveTo>
                <a:lnTo>
                  <a:pt x="338327" y="2061972"/>
                </a:lnTo>
                <a:lnTo>
                  <a:pt x="338327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7988" y="0"/>
            <a:ext cx="338455" cy="2889250"/>
          </a:xfrm>
          <a:custGeom>
            <a:avLst/>
            <a:gdLst/>
            <a:ahLst/>
            <a:cxnLst/>
            <a:rect l="l" t="t" r="r" b="b"/>
            <a:pathLst>
              <a:path w="338454" h="2889250">
                <a:moveTo>
                  <a:pt x="0" y="2888995"/>
                </a:moveTo>
                <a:lnTo>
                  <a:pt x="338327" y="2888995"/>
                </a:lnTo>
                <a:lnTo>
                  <a:pt x="338327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77988" y="4021328"/>
            <a:ext cx="338455" cy="1809114"/>
          </a:xfrm>
          <a:custGeom>
            <a:avLst/>
            <a:gdLst/>
            <a:ahLst/>
            <a:cxnLst/>
            <a:rect l="l" t="t" r="r" b="b"/>
            <a:pathLst>
              <a:path w="338454" h="1809114">
                <a:moveTo>
                  <a:pt x="0" y="1808987"/>
                </a:moveTo>
                <a:lnTo>
                  <a:pt x="338327" y="1808987"/>
                </a:lnTo>
                <a:lnTo>
                  <a:pt x="338327" y="0"/>
                </a:lnTo>
                <a:lnTo>
                  <a:pt x="0" y="0"/>
                </a:lnTo>
                <a:lnTo>
                  <a:pt x="0" y="1808987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38135" y="0"/>
            <a:ext cx="340360" cy="2889250"/>
          </a:xfrm>
          <a:custGeom>
            <a:avLst/>
            <a:gdLst/>
            <a:ahLst/>
            <a:cxnLst/>
            <a:rect l="l" t="t" r="r" b="b"/>
            <a:pathLst>
              <a:path w="340359" h="2889250">
                <a:moveTo>
                  <a:pt x="0" y="2888995"/>
                </a:moveTo>
                <a:lnTo>
                  <a:pt x="339851" y="2888995"/>
                </a:lnTo>
                <a:lnTo>
                  <a:pt x="339851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38135" y="4021328"/>
            <a:ext cx="340360" cy="1554480"/>
          </a:xfrm>
          <a:custGeom>
            <a:avLst/>
            <a:gdLst/>
            <a:ahLst/>
            <a:cxnLst/>
            <a:rect l="l" t="t" r="r" b="b"/>
            <a:pathLst>
              <a:path w="340359" h="1554479">
                <a:moveTo>
                  <a:pt x="0" y="1554479"/>
                </a:moveTo>
                <a:lnTo>
                  <a:pt x="339851" y="1554479"/>
                </a:lnTo>
                <a:lnTo>
                  <a:pt x="339851" y="0"/>
                </a:lnTo>
                <a:lnTo>
                  <a:pt x="0" y="0"/>
                </a:lnTo>
                <a:lnTo>
                  <a:pt x="0" y="1554479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99807" y="0"/>
            <a:ext cx="338455" cy="2889250"/>
          </a:xfrm>
          <a:custGeom>
            <a:avLst/>
            <a:gdLst/>
            <a:ahLst/>
            <a:cxnLst/>
            <a:rect l="l" t="t" r="r" b="b"/>
            <a:pathLst>
              <a:path w="338454" h="2889250">
                <a:moveTo>
                  <a:pt x="0" y="2888995"/>
                </a:moveTo>
                <a:lnTo>
                  <a:pt x="338327" y="2888995"/>
                </a:lnTo>
                <a:lnTo>
                  <a:pt x="338327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99807" y="4021328"/>
            <a:ext cx="338455" cy="1300480"/>
          </a:xfrm>
          <a:custGeom>
            <a:avLst/>
            <a:gdLst/>
            <a:ahLst/>
            <a:cxnLst/>
            <a:rect l="l" t="t" r="r" b="b"/>
            <a:pathLst>
              <a:path w="338454" h="1300479">
                <a:moveTo>
                  <a:pt x="0" y="1299971"/>
                </a:moveTo>
                <a:lnTo>
                  <a:pt x="338327" y="1299971"/>
                </a:lnTo>
                <a:lnTo>
                  <a:pt x="338327" y="0"/>
                </a:lnTo>
                <a:lnTo>
                  <a:pt x="0" y="0"/>
                </a:lnTo>
                <a:lnTo>
                  <a:pt x="0" y="1299971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61480" y="0"/>
            <a:ext cx="338455" cy="2889250"/>
          </a:xfrm>
          <a:custGeom>
            <a:avLst/>
            <a:gdLst/>
            <a:ahLst/>
            <a:cxnLst/>
            <a:rect l="l" t="t" r="r" b="b"/>
            <a:pathLst>
              <a:path w="338454" h="2889250">
                <a:moveTo>
                  <a:pt x="0" y="2888995"/>
                </a:moveTo>
                <a:lnTo>
                  <a:pt x="338327" y="2888995"/>
                </a:lnTo>
                <a:lnTo>
                  <a:pt x="338327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61480" y="4021328"/>
            <a:ext cx="338455" cy="1047115"/>
          </a:xfrm>
          <a:custGeom>
            <a:avLst/>
            <a:gdLst/>
            <a:ahLst/>
            <a:cxnLst/>
            <a:rect l="l" t="t" r="r" b="b"/>
            <a:pathLst>
              <a:path w="338454" h="1047114">
                <a:moveTo>
                  <a:pt x="0" y="1046987"/>
                </a:moveTo>
                <a:lnTo>
                  <a:pt x="338327" y="1046987"/>
                </a:lnTo>
                <a:lnTo>
                  <a:pt x="338327" y="0"/>
                </a:lnTo>
                <a:lnTo>
                  <a:pt x="0" y="0"/>
                </a:lnTo>
                <a:lnTo>
                  <a:pt x="0" y="1046987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23152" y="0"/>
            <a:ext cx="338455" cy="2889250"/>
          </a:xfrm>
          <a:custGeom>
            <a:avLst/>
            <a:gdLst/>
            <a:ahLst/>
            <a:cxnLst/>
            <a:rect l="l" t="t" r="r" b="b"/>
            <a:pathLst>
              <a:path w="338454" h="2889250">
                <a:moveTo>
                  <a:pt x="0" y="2888995"/>
                </a:moveTo>
                <a:lnTo>
                  <a:pt x="338327" y="2888995"/>
                </a:lnTo>
                <a:lnTo>
                  <a:pt x="338327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23152" y="4021328"/>
            <a:ext cx="338455" cy="792480"/>
          </a:xfrm>
          <a:custGeom>
            <a:avLst/>
            <a:gdLst/>
            <a:ahLst/>
            <a:cxnLst/>
            <a:rect l="l" t="t" r="r" b="b"/>
            <a:pathLst>
              <a:path w="338454" h="792479">
                <a:moveTo>
                  <a:pt x="0" y="792479"/>
                </a:moveTo>
                <a:lnTo>
                  <a:pt x="338327" y="792479"/>
                </a:lnTo>
                <a:lnTo>
                  <a:pt x="338327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62603" y="4559300"/>
            <a:ext cx="2860675" cy="254635"/>
          </a:xfrm>
          <a:custGeom>
            <a:avLst/>
            <a:gdLst/>
            <a:ahLst/>
            <a:cxnLst/>
            <a:rect l="l" t="t" r="r" b="b"/>
            <a:pathLst>
              <a:path w="2860675" h="254635">
                <a:moveTo>
                  <a:pt x="0" y="254508"/>
                </a:moveTo>
                <a:lnTo>
                  <a:pt x="2860548" y="254508"/>
                </a:lnTo>
                <a:lnTo>
                  <a:pt x="286054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4559300"/>
            <a:ext cx="2644140" cy="254635"/>
          </a:xfrm>
          <a:custGeom>
            <a:avLst/>
            <a:gdLst/>
            <a:ahLst/>
            <a:cxnLst/>
            <a:rect l="l" t="t" r="r" b="b"/>
            <a:pathLst>
              <a:path w="2644140" h="254635">
                <a:moveTo>
                  <a:pt x="0" y="254508"/>
                </a:moveTo>
                <a:lnTo>
                  <a:pt x="2643631" y="254508"/>
                </a:lnTo>
                <a:lnTo>
                  <a:pt x="26436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83300" y="0"/>
            <a:ext cx="340360" cy="2889250"/>
          </a:xfrm>
          <a:custGeom>
            <a:avLst/>
            <a:gdLst/>
            <a:ahLst/>
            <a:cxnLst/>
            <a:rect l="l" t="t" r="r" b="b"/>
            <a:pathLst>
              <a:path w="340360" h="2889250">
                <a:moveTo>
                  <a:pt x="0" y="2888995"/>
                </a:moveTo>
                <a:lnTo>
                  <a:pt x="339851" y="2888995"/>
                </a:lnTo>
                <a:lnTo>
                  <a:pt x="339851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83300" y="4021328"/>
            <a:ext cx="340360" cy="538480"/>
          </a:xfrm>
          <a:custGeom>
            <a:avLst/>
            <a:gdLst/>
            <a:ahLst/>
            <a:cxnLst/>
            <a:rect l="l" t="t" r="r" b="b"/>
            <a:pathLst>
              <a:path w="340360" h="538479">
                <a:moveTo>
                  <a:pt x="0" y="537971"/>
                </a:moveTo>
                <a:lnTo>
                  <a:pt x="339851" y="537971"/>
                </a:lnTo>
                <a:lnTo>
                  <a:pt x="339851" y="0"/>
                </a:lnTo>
                <a:lnTo>
                  <a:pt x="0" y="0"/>
                </a:lnTo>
                <a:lnTo>
                  <a:pt x="0" y="537971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62603" y="4306315"/>
            <a:ext cx="2520950" cy="253365"/>
          </a:xfrm>
          <a:custGeom>
            <a:avLst/>
            <a:gdLst/>
            <a:ahLst/>
            <a:cxnLst/>
            <a:rect l="l" t="t" r="r" b="b"/>
            <a:pathLst>
              <a:path w="2520950" h="253364">
                <a:moveTo>
                  <a:pt x="0" y="252984"/>
                </a:moveTo>
                <a:lnTo>
                  <a:pt x="2520696" y="252984"/>
                </a:lnTo>
                <a:lnTo>
                  <a:pt x="252069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306315"/>
            <a:ext cx="2644140" cy="253365"/>
          </a:xfrm>
          <a:custGeom>
            <a:avLst/>
            <a:gdLst/>
            <a:ahLst/>
            <a:cxnLst/>
            <a:rect l="l" t="t" r="r" b="b"/>
            <a:pathLst>
              <a:path w="2644140" h="253364">
                <a:moveTo>
                  <a:pt x="0" y="252984"/>
                </a:moveTo>
                <a:lnTo>
                  <a:pt x="2643631" y="252984"/>
                </a:lnTo>
                <a:lnTo>
                  <a:pt x="264363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44971" y="0"/>
            <a:ext cx="338455" cy="2889250"/>
          </a:xfrm>
          <a:custGeom>
            <a:avLst/>
            <a:gdLst/>
            <a:ahLst/>
            <a:cxnLst/>
            <a:rect l="l" t="t" r="r" b="b"/>
            <a:pathLst>
              <a:path w="338454" h="2889250">
                <a:moveTo>
                  <a:pt x="0" y="2888995"/>
                </a:moveTo>
                <a:lnTo>
                  <a:pt x="338327" y="2888995"/>
                </a:lnTo>
                <a:lnTo>
                  <a:pt x="338327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44971" y="4021328"/>
            <a:ext cx="338455" cy="285115"/>
          </a:xfrm>
          <a:custGeom>
            <a:avLst/>
            <a:gdLst/>
            <a:ahLst/>
            <a:cxnLst/>
            <a:rect l="l" t="t" r="r" b="b"/>
            <a:pathLst>
              <a:path w="338454" h="285114">
                <a:moveTo>
                  <a:pt x="0" y="284987"/>
                </a:moveTo>
                <a:lnTo>
                  <a:pt x="338327" y="284987"/>
                </a:lnTo>
                <a:lnTo>
                  <a:pt x="338327" y="0"/>
                </a:lnTo>
                <a:lnTo>
                  <a:pt x="0" y="0"/>
                </a:lnTo>
                <a:lnTo>
                  <a:pt x="0" y="284987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62603" y="4051808"/>
            <a:ext cx="2182495" cy="254635"/>
          </a:xfrm>
          <a:custGeom>
            <a:avLst/>
            <a:gdLst/>
            <a:ahLst/>
            <a:cxnLst/>
            <a:rect l="l" t="t" r="r" b="b"/>
            <a:pathLst>
              <a:path w="2182495" h="254635">
                <a:moveTo>
                  <a:pt x="0" y="254508"/>
                </a:moveTo>
                <a:lnTo>
                  <a:pt x="2182368" y="254508"/>
                </a:lnTo>
                <a:lnTo>
                  <a:pt x="218236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051808"/>
            <a:ext cx="2644140" cy="254635"/>
          </a:xfrm>
          <a:custGeom>
            <a:avLst/>
            <a:gdLst/>
            <a:ahLst/>
            <a:cxnLst/>
            <a:rect l="l" t="t" r="r" b="b"/>
            <a:pathLst>
              <a:path w="2644140" h="254635">
                <a:moveTo>
                  <a:pt x="0" y="254508"/>
                </a:moveTo>
                <a:lnTo>
                  <a:pt x="2643631" y="254508"/>
                </a:lnTo>
                <a:lnTo>
                  <a:pt x="26436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06644" y="0"/>
            <a:ext cx="338455" cy="2889250"/>
          </a:xfrm>
          <a:custGeom>
            <a:avLst/>
            <a:gdLst/>
            <a:ahLst/>
            <a:cxnLst/>
            <a:rect l="l" t="t" r="r" b="b"/>
            <a:pathLst>
              <a:path w="338454" h="2889250">
                <a:moveTo>
                  <a:pt x="0" y="2888995"/>
                </a:moveTo>
                <a:lnTo>
                  <a:pt x="338327" y="2888995"/>
                </a:lnTo>
                <a:lnTo>
                  <a:pt x="338327" y="0"/>
                </a:lnTo>
                <a:lnTo>
                  <a:pt x="0" y="0"/>
                </a:lnTo>
                <a:lnTo>
                  <a:pt x="0" y="2888995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06644" y="4021328"/>
            <a:ext cx="338455" cy="30480"/>
          </a:xfrm>
          <a:custGeom>
            <a:avLst/>
            <a:gdLst/>
            <a:ahLst/>
            <a:cxnLst/>
            <a:rect l="l" t="t" r="r" b="b"/>
            <a:pathLst>
              <a:path w="338454" h="30479">
                <a:moveTo>
                  <a:pt x="0" y="30480"/>
                </a:moveTo>
                <a:lnTo>
                  <a:pt x="338327" y="30480"/>
                </a:lnTo>
                <a:lnTo>
                  <a:pt x="338327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76704" y="3544315"/>
            <a:ext cx="2992120" cy="253365"/>
          </a:xfrm>
          <a:custGeom>
            <a:avLst/>
            <a:gdLst/>
            <a:ahLst/>
            <a:cxnLst/>
            <a:rect l="l" t="t" r="r" b="b"/>
            <a:pathLst>
              <a:path w="2992120" h="253364">
                <a:moveTo>
                  <a:pt x="0" y="252984"/>
                </a:moveTo>
                <a:lnTo>
                  <a:pt x="2991611" y="252984"/>
                </a:lnTo>
                <a:lnTo>
                  <a:pt x="299161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25827" y="3544315"/>
            <a:ext cx="38100" cy="253365"/>
          </a:xfrm>
          <a:custGeom>
            <a:avLst/>
            <a:gdLst/>
            <a:ahLst/>
            <a:cxnLst/>
            <a:rect l="l" t="t" r="r" b="b"/>
            <a:pathLst>
              <a:path w="38100" h="253364">
                <a:moveTo>
                  <a:pt x="0" y="252984"/>
                </a:moveTo>
                <a:lnTo>
                  <a:pt x="38100" y="252984"/>
                </a:lnTo>
                <a:lnTo>
                  <a:pt x="3810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57375" y="3544315"/>
            <a:ext cx="492759" cy="253365"/>
          </a:xfrm>
          <a:custGeom>
            <a:avLst/>
            <a:gdLst/>
            <a:ahLst/>
            <a:cxnLst/>
            <a:rect l="l" t="t" r="r" b="b"/>
            <a:pathLst>
              <a:path w="492760" h="253364">
                <a:moveTo>
                  <a:pt x="0" y="252984"/>
                </a:moveTo>
                <a:lnTo>
                  <a:pt x="492251" y="252984"/>
                </a:lnTo>
                <a:lnTo>
                  <a:pt x="49225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7172" y="3544315"/>
            <a:ext cx="492759" cy="253365"/>
          </a:xfrm>
          <a:custGeom>
            <a:avLst/>
            <a:gdLst/>
            <a:ahLst/>
            <a:cxnLst/>
            <a:rect l="l" t="t" r="r" b="b"/>
            <a:pathLst>
              <a:path w="492759" h="253364">
                <a:moveTo>
                  <a:pt x="0" y="252984"/>
                </a:moveTo>
                <a:lnTo>
                  <a:pt x="492252" y="252984"/>
                </a:lnTo>
                <a:lnTo>
                  <a:pt x="49225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4395" y="3544315"/>
            <a:ext cx="36830" cy="253365"/>
          </a:xfrm>
          <a:custGeom>
            <a:avLst/>
            <a:gdLst/>
            <a:ahLst/>
            <a:cxnLst/>
            <a:rect l="l" t="t" r="r" b="b"/>
            <a:pathLst>
              <a:path w="36829" h="253364">
                <a:moveTo>
                  <a:pt x="0" y="252984"/>
                </a:moveTo>
                <a:lnTo>
                  <a:pt x="36575" y="252984"/>
                </a:lnTo>
                <a:lnTo>
                  <a:pt x="3657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544315"/>
            <a:ext cx="260350" cy="253365"/>
          </a:xfrm>
          <a:custGeom>
            <a:avLst/>
            <a:gdLst/>
            <a:ahLst/>
            <a:cxnLst/>
            <a:rect l="l" t="t" r="r" b="b"/>
            <a:pathLst>
              <a:path w="260350" h="253364">
                <a:moveTo>
                  <a:pt x="0" y="252984"/>
                </a:moveTo>
                <a:lnTo>
                  <a:pt x="260095" y="252984"/>
                </a:lnTo>
                <a:lnTo>
                  <a:pt x="26009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76704" y="3289808"/>
            <a:ext cx="433070" cy="254635"/>
          </a:xfrm>
          <a:custGeom>
            <a:avLst/>
            <a:gdLst/>
            <a:ahLst/>
            <a:cxnLst/>
            <a:rect l="l" t="t" r="r" b="b"/>
            <a:pathLst>
              <a:path w="433069" h="254635">
                <a:moveTo>
                  <a:pt x="0" y="254508"/>
                </a:moveTo>
                <a:lnTo>
                  <a:pt x="432816" y="254508"/>
                </a:lnTo>
                <a:lnTo>
                  <a:pt x="43281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25827" y="3289808"/>
            <a:ext cx="38100" cy="254635"/>
          </a:xfrm>
          <a:custGeom>
            <a:avLst/>
            <a:gdLst/>
            <a:ahLst/>
            <a:cxnLst/>
            <a:rect l="l" t="t" r="r" b="b"/>
            <a:pathLst>
              <a:path w="38100" h="254635">
                <a:moveTo>
                  <a:pt x="0" y="254508"/>
                </a:moveTo>
                <a:lnTo>
                  <a:pt x="38100" y="254508"/>
                </a:lnTo>
                <a:lnTo>
                  <a:pt x="381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57375" y="3289808"/>
            <a:ext cx="492759" cy="254635"/>
          </a:xfrm>
          <a:custGeom>
            <a:avLst/>
            <a:gdLst/>
            <a:ahLst/>
            <a:cxnLst/>
            <a:rect l="l" t="t" r="r" b="b"/>
            <a:pathLst>
              <a:path w="492760" h="254635">
                <a:moveTo>
                  <a:pt x="0" y="254508"/>
                </a:moveTo>
                <a:lnTo>
                  <a:pt x="492251" y="254508"/>
                </a:lnTo>
                <a:lnTo>
                  <a:pt x="4922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7172" y="3289808"/>
            <a:ext cx="492759" cy="254635"/>
          </a:xfrm>
          <a:custGeom>
            <a:avLst/>
            <a:gdLst/>
            <a:ahLst/>
            <a:cxnLst/>
            <a:rect l="l" t="t" r="r" b="b"/>
            <a:pathLst>
              <a:path w="492759" h="254635">
                <a:moveTo>
                  <a:pt x="0" y="254508"/>
                </a:moveTo>
                <a:lnTo>
                  <a:pt x="492252" y="254508"/>
                </a:lnTo>
                <a:lnTo>
                  <a:pt x="49225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4395" y="3289808"/>
            <a:ext cx="36830" cy="254635"/>
          </a:xfrm>
          <a:custGeom>
            <a:avLst/>
            <a:gdLst/>
            <a:ahLst/>
            <a:cxnLst/>
            <a:rect l="l" t="t" r="r" b="b"/>
            <a:pathLst>
              <a:path w="36829" h="254635">
                <a:moveTo>
                  <a:pt x="0" y="254508"/>
                </a:moveTo>
                <a:lnTo>
                  <a:pt x="36575" y="254508"/>
                </a:lnTo>
                <a:lnTo>
                  <a:pt x="365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289808"/>
            <a:ext cx="260350" cy="254635"/>
          </a:xfrm>
          <a:custGeom>
            <a:avLst/>
            <a:gdLst/>
            <a:ahLst/>
            <a:cxnLst/>
            <a:rect l="l" t="t" r="r" b="b"/>
            <a:pathLst>
              <a:path w="260350" h="254635">
                <a:moveTo>
                  <a:pt x="0" y="254508"/>
                </a:moveTo>
                <a:lnTo>
                  <a:pt x="260095" y="254508"/>
                </a:lnTo>
                <a:lnTo>
                  <a:pt x="2600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90135" y="0"/>
            <a:ext cx="340360" cy="1595120"/>
          </a:xfrm>
          <a:custGeom>
            <a:avLst/>
            <a:gdLst/>
            <a:ahLst/>
            <a:cxnLst/>
            <a:rect l="l" t="t" r="r" b="b"/>
            <a:pathLst>
              <a:path w="340360" h="1595120">
                <a:moveTo>
                  <a:pt x="0" y="1595119"/>
                </a:moveTo>
                <a:lnTo>
                  <a:pt x="339851" y="1595119"/>
                </a:lnTo>
                <a:lnTo>
                  <a:pt x="339851" y="0"/>
                </a:lnTo>
                <a:lnTo>
                  <a:pt x="0" y="0"/>
                </a:lnTo>
                <a:lnTo>
                  <a:pt x="0" y="1595119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390135" y="2693923"/>
            <a:ext cx="340360" cy="71755"/>
          </a:xfrm>
          <a:custGeom>
            <a:avLst/>
            <a:gdLst/>
            <a:ahLst/>
            <a:cxnLst/>
            <a:rect l="l" t="t" r="r" b="b"/>
            <a:pathLst>
              <a:path w="340360" h="71755">
                <a:moveTo>
                  <a:pt x="0" y="71627"/>
                </a:moveTo>
                <a:lnTo>
                  <a:pt x="339851" y="71627"/>
                </a:lnTo>
                <a:lnTo>
                  <a:pt x="339851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76704" y="3035300"/>
            <a:ext cx="433070" cy="254635"/>
          </a:xfrm>
          <a:custGeom>
            <a:avLst/>
            <a:gdLst/>
            <a:ahLst/>
            <a:cxnLst/>
            <a:rect l="l" t="t" r="r" b="b"/>
            <a:pathLst>
              <a:path w="433069" h="254635">
                <a:moveTo>
                  <a:pt x="0" y="254508"/>
                </a:moveTo>
                <a:lnTo>
                  <a:pt x="432816" y="254508"/>
                </a:lnTo>
                <a:lnTo>
                  <a:pt x="43281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25827" y="3035300"/>
            <a:ext cx="38100" cy="254635"/>
          </a:xfrm>
          <a:custGeom>
            <a:avLst/>
            <a:gdLst/>
            <a:ahLst/>
            <a:cxnLst/>
            <a:rect l="l" t="t" r="r" b="b"/>
            <a:pathLst>
              <a:path w="38100" h="254635">
                <a:moveTo>
                  <a:pt x="0" y="254508"/>
                </a:moveTo>
                <a:lnTo>
                  <a:pt x="38100" y="254508"/>
                </a:lnTo>
                <a:lnTo>
                  <a:pt x="381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57375" y="3035300"/>
            <a:ext cx="492759" cy="254635"/>
          </a:xfrm>
          <a:custGeom>
            <a:avLst/>
            <a:gdLst/>
            <a:ahLst/>
            <a:cxnLst/>
            <a:rect l="l" t="t" r="r" b="b"/>
            <a:pathLst>
              <a:path w="492760" h="254635">
                <a:moveTo>
                  <a:pt x="0" y="254508"/>
                </a:moveTo>
                <a:lnTo>
                  <a:pt x="492251" y="254508"/>
                </a:lnTo>
                <a:lnTo>
                  <a:pt x="4922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7172" y="3035300"/>
            <a:ext cx="492759" cy="254635"/>
          </a:xfrm>
          <a:custGeom>
            <a:avLst/>
            <a:gdLst/>
            <a:ahLst/>
            <a:cxnLst/>
            <a:rect l="l" t="t" r="r" b="b"/>
            <a:pathLst>
              <a:path w="492759" h="254635">
                <a:moveTo>
                  <a:pt x="0" y="254508"/>
                </a:moveTo>
                <a:lnTo>
                  <a:pt x="492252" y="254508"/>
                </a:lnTo>
                <a:lnTo>
                  <a:pt x="49225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4395" y="3035300"/>
            <a:ext cx="36830" cy="254635"/>
          </a:xfrm>
          <a:custGeom>
            <a:avLst/>
            <a:gdLst/>
            <a:ahLst/>
            <a:cxnLst/>
            <a:rect l="l" t="t" r="r" b="b"/>
            <a:pathLst>
              <a:path w="36829" h="254635">
                <a:moveTo>
                  <a:pt x="0" y="254508"/>
                </a:moveTo>
                <a:lnTo>
                  <a:pt x="36575" y="254508"/>
                </a:lnTo>
                <a:lnTo>
                  <a:pt x="365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3035300"/>
            <a:ext cx="260350" cy="254635"/>
          </a:xfrm>
          <a:custGeom>
            <a:avLst/>
            <a:gdLst/>
            <a:ahLst/>
            <a:cxnLst/>
            <a:rect l="l" t="t" r="r" b="b"/>
            <a:pathLst>
              <a:path w="260350" h="254635">
                <a:moveTo>
                  <a:pt x="0" y="254508"/>
                </a:moveTo>
                <a:lnTo>
                  <a:pt x="260095" y="254508"/>
                </a:lnTo>
                <a:lnTo>
                  <a:pt x="2600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51808" y="0"/>
            <a:ext cx="338455" cy="1595120"/>
          </a:xfrm>
          <a:custGeom>
            <a:avLst/>
            <a:gdLst/>
            <a:ahLst/>
            <a:cxnLst/>
            <a:rect l="l" t="t" r="r" b="b"/>
            <a:pathLst>
              <a:path w="338454" h="1595120">
                <a:moveTo>
                  <a:pt x="0" y="1595119"/>
                </a:moveTo>
                <a:lnTo>
                  <a:pt x="338327" y="1595119"/>
                </a:lnTo>
                <a:lnTo>
                  <a:pt x="338327" y="0"/>
                </a:lnTo>
                <a:lnTo>
                  <a:pt x="0" y="0"/>
                </a:lnTo>
                <a:lnTo>
                  <a:pt x="0" y="1595119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51808" y="2693923"/>
            <a:ext cx="338455" cy="71755"/>
          </a:xfrm>
          <a:custGeom>
            <a:avLst/>
            <a:gdLst/>
            <a:ahLst/>
            <a:cxnLst/>
            <a:rect l="l" t="t" r="r" b="b"/>
            <a:pathLst>
              <a:path w="338454" h="71755">
                <a:moveTo>
                  <a:pt x="0" y="71627"/>
                </a:moveTo>
                <a:lnTo>
                  <a:pt x="338327" y="71627"/>
                </a:lnTo>
                <a:lnTo>
                  <a:pt x="338327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76704" y="2782316"/>
            <a:ext cx="433070" cy="253365"/>
          </a:xfrm>
          <a:custGeom>
            <a:avLst/>
            <a:gdLst/>
            <a:ahLst/>
            <a:cxnLst/>
            <a:rect l="l" t="t" r="r" b="b"/>
            <a:pathLst>
              <a:path w="433069" h="253364">
                <a:moveTo>
                  <a:pt x="0" y="252984"/>
                </a:moveTo>
                <a:lnTo>
                  <a:pt x="432816" y="252984"/>
                </a:lnTo>
                <a:lnTo>
                  <a:pt x="4328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25827" y="2782316"/>
            <a:ext cx="38100" cy="253365"/>
          </a:xfrm>
          <a:custGeom>
            <a:avLst/>
            <a:gdLst/>
            <a:ahLst/>
            <a:cxnLst/>
            <a:rect l="l" t="t" r="r" b="b"/>
            <a:pathLst>
              <a:path w="38100" h="253364">
                <a:moveTo>
                  <a:pt x="0" y="252984"/>
                </a:moveTo>
                <a:lnTo>
                  <a:pt x="38100" y="252984"/>
                </a:lnTo>
                <a:lnTo>
                  <a:pt x="3810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57375" y="2782316"/>
            <a:ext cx="492759" cy="253365"/>
          </a:xfrm>
          <a:custGeom>
            <a:avLst/>
            <a:gdLst/>
            <a:ahLst/>
            <a:cxnLst/>
            <a:rect l="l" t="t" r="r" b="b"/>
            <a:pathLst>
              <a:path w="492760" h="253364">
                <a:moveTo>
                  <a:pt x="0" y="252984"/>
                </a:moveTo>
                <a:lnTo>
                  <a:pt x="492251" y="252984"/>
                </a:lnTo>
                <a:lnTo>
                  <a:pt x="49225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7172" y="2782316"/>
            <a:ext cx="492759" cy="253365"/>
          </a:xfrm>
          <a:custGeom>
            <a:avLst/>
            <a:gdLst/>
            <a:ahLst/>
            <a:cxnLst/>
            <a:rect l="l" t="t" r="r" b="b"/>
            <a:pathLst>
              <a:path w="492759" h="253364">
                <a:moveTo>
                  <a:pt x="0" y="252984"/>
                </a:moveTo>
                <a:lnTo>
                  <a:pt x="492252" y="252984"/>
                </a:lnTo>
                <a:lnTo>
                  <a:pt x="49225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4395" y="2782316"/>
            <a:ext cx="36830" cy="253365"/>
          </a:xfrm>
          <a:custGeom>
            <a:avLst/>
            <a:gdLst/>
            <a:ahLst/>
            <a:cxnLst/>
            <a:rect l="l" t="t" r="r" b="b"/>
            <a:pathLst>
              <a:path w="36829" h="253364">
                <a:moveTo>
                  <a:pt x="0" y="252984"/>
                </a:moveTo>
                <a:lnTo>
                  <a:pt x="36575" y="252984"/>
                </a:lnTo>
                <a:lnTo>
                  <a:pt x="3657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2782316"/>
            <a:ext cx="260350" cy="253365"/>
          </a:xfrm>
          <a:custGeom>
            <a:avLst/>
            <a:gdLst/>
            <a:ahLst/>
            <a:cxnLst/>
            <a:rect l="l" t="t" r="r" b="b"/>
            <a:pathLst>
              <a:path w="260350" h="253364">
                <a:moveTo>
                  <a:pt x="0" y="252984"/>
                </a:moveTo>
                <a:lnTo>
                  <a:pt x="260095" y="252984"/>
                </a:lnTo>
                <a:lnTo>
                  <a:pt x="26009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13479" y="0"/>
            <a:ext cx="338455" cy="1595120"/>
          </a:xfrm>
          <a:custGeom>
            <a:avLst/>
            <a:gdLst/>
            <a:ahLst/>
            <a:cxnLst/>
            <a:rect l="l" t="t" r="r" b="b"/>
            <a:pathLst>
              <a:path w="338454" h="1595120">
                <a:moveTo>
                  <a:pt x="0" y="1595119"/>
                </a:moveTo>
                <a:lnTo>
                  <a:pt x="338327" y="1595119"/>
                </a:lnTo>
                <a:lnTo>
                  <a:pt x="338327" y="0"/>
                </a:lnTo>
                <a:lnTo>
                  <a:pt x="0" y="0"/>
                </a:lnTo>
                <a:lnTo>
                  <a:pt x="0" y="1595119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13479" y="2693923"/>
            <a:ext cx="338455" cy="88900"/>
          </a:xfrm>
          <a:custGeom>
            <a:avLst/>
            <a:gdLst/>
            <a:ahLst/>
            <a:cxnLst/>
            <a:rect l="l" t="t" r="r" b="b"/>
            <a:pathLst>
              <a:path w="338454" h="88900">
                <a:moveTo>
                  <a:pt x="0" y="88392"/>
                </a:moveTo>
                <a:lnTo>
                  <a:pt x="338327" y="88392"/>
                </a:lnTo>
                <a:lnTo>
                  <a:pt x="338327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76704" y="2527807"/>
            <a:ext cx="1637030" cy="254635"/>
          </a:xfrm>
          <a:custGeom>
            <a:avLst/>
            <a:gdLst/>
            <a:ahLst/>
            <a:cxnLst/>
            <a:rect l="l" t="t" r="r" b="b"/>
            <a:pathLst>
              <a:path w="1637029" h="254635">
                <a:moveTo>
                  <a:pt x="0" y="254508"/>
                </a:moveTo>
                <a:lnTo>
                  <a:pt x="1636775" y="254508"/>
                </a:lnTo>
                <a:lnTo>
                  <a:pt x="16367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925827" y="2527807"/>
            <a:ext cx="38100" cy="254635"/>
          </a:xfrm>
          <a:custGeom>
            <a:avLst/>
            <a:gdLst/>
            <a:ahLst/>
            <a:cxnLst/>
            <a:rect l="l" t="t" r="r" b="b"/>
            <a:pathLst>
              <a:path w="38100" h="254635">
                <a:moveTo>
                  <a:pt x="0" y="254508"/>
                </a:moveTo>
                <a:lnTo>
                  <a:pt x="38100" y="254508"/>
                </a:lnTo>
                <a:lnTo>
                  <a:pt x="3810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57375" y="2527807"/>
            <a:ext cx="492759" cy="254635"/>
          </a:xfrm>
          <a:custGeom>
            <a:avLst/>
            <a:gdLst/>
            <a:ahLst/>
            <a:cxnLst/>
            <a:rect l="l" t="t" r="r" b="b"/>
            <a:pathLst>
              <a:path w="492760" h="254635">
                <a:moveTo>
                  <a:pt x="0" y="254508"/>
                </a:moveTo>
                <a:lnTo>
                  <a:pt x="492251" y="254508"/>
                </a:lnTo>
                <a:lnTo>
                  <a:pt x="4922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7172" y="2527807"/>
            <a:ext cx="492759" cy="254635"/>
          </a:xfrm>
          <a:custGeom>
            <a:avLst/>
            <a:gdLst/>
            <a:ahLst/>
            <a:cxnLst/>
            <a:rect l="l" t="t" r="r" b="b"/>
            <a:pathLst>
              <a:path w="492759" h="254635">
                <a:moveTo>
                  <a:pt x="0" y="254508"/>
                </a:moveTo>
                <a:lnTo>
                  <a:pt x="492252" y="254508"/>
                </a:lnTo>
                <a:lnTo>
                  <a:pt x="49225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4395" y="2527807"/>
            <a:ext cx="36830" cy="254635"/>
          </a:xfrm>
          <a:custGeom>
            <a:avLst/>
            <a:gdLst/>
            <a:ahLst/>
            <a:cxnLst/>
            <a:rect l="l" t="t" r="r" b="b"/>
            <a:pathLst>
              <a:path w="36829" h="254635">
                <a:moveTo>
                  <a:pt x="0" y="254508"/>
                </a:moveTo>
                <a:lnTo>
                  <a:pt x="36575" y="254508"/>
                </a:lnTo>
                <a:lnTo>
                  <a:pt x="365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2527807"/>
            <a:ext cx="260350" cy="254635"/>
          </a:xfrm>
          <a:custGeom>
            <a:avLst/>
            <a:gdLst/>
            <a:ahLst/>
            <a:cxnLst/>
            <a:rect l="l" t="t" r="r" b="b"/>
            <a:pathLst>
              <a:path w="260350" h="254635">
                <a:moveTo>
                  <a:pt x="0" y="254508"/>
                </a:moveTo>
                <a:lnTo>
                  <a:pt x="260095" y="254508"/>
                </a:lnTo>
                <a:lnTo>
                  <a:pt x="2600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375152" y="0"/>
            <a:ext cx="338455" cy="1595120"/>
          </a:xfrm>
          <a:custGeom>
            <a:avLst/>
            <a:gdLst/>
            <a:ahLst/>
            <a:cxnLst/>
            <a:rect l="l" t="t" r="r" b="b"/>
            <a:pathLst>
              <a:path w="338454" h="1595120">
                <a:moveTo>
                  <a:pt x="0" y="1595119"/>
                </a:moveTo>
                <a:lnTo>
                  <a:pt x="338327" y="1595119"/>
                </a:lnTo>
                <a:lnTo>
                  <a:pt x="338327" y="0"/>
                </a:lnTo>
                <a:lnTo>
                  <a:pt x="0" y="0"/>
                </a:lnTo>
                <a:lnTo>
                  <a:pt x="0" y="1595119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76704" y="2273300"/>
            <a:ext cx="431800" cy="254635"/>
          </a:xfrm>
          <a:custGeom>
            <a:avLst/>
            <a:gdLst/>
            <a:ahLst/>
            <a:cxnLst/>
            <a:rect l="l" t="t" r="r" b="b"/>
            <a:pathLst>
              <a:path w="431800" h="254635">
                <a:moveTo>
                  <a:pt x="0" y="254507"/>
                </a:moveTo>
                <a:lnTo>
                  <a:pt x="431291" y="254507"/>
                </a:lnTo>
                <a:lnTo>
                  <a:pt x="43129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25827" y="2273300"/>
            <a:ext cx="38100" cy="254635"/>
          </a:xfrm>
          <a:custGeom>
            <a:avLst/>
            <a:gdLst/>
            <a:ahLst/>
            <a:cxnLst/>
            <a:rect l="l" t="t" r="r" b="b"/>
            <a:pathLst>
              <a:path w="38100" h="254635">
                <a:moveTo>
                  <a:pt x="0" y="254507"/>
                </a:moveTo>
                <a:lnTo>
                  <a:pt x="38100" y="254507"/>
                </a:lnTo>
                <a:lnTo>
                  <a:pt x="38100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57375" y="2273300"/>
            <a:ext cx="492759" cy="254635"/>
          </a:xfrm>
          <a:custGeom>
            <a:avLst/>
            <a:gdLst/>
            <a:ahLst/>
            <a:cxnLst/>
            <a:rect l="l" t="t" r="r" b="b"/>
            <a:pathLst>
              <a:path w="492760" h="254635">
                <a:moveTo>
                  <a:pt x="0" y="254507"/>
                </a:moveTo>
                <a:lnTo>
                  <a:pt x="492251" y="254507"/>
                </a:lnTo>
                <a:lnTo>
                  <a:pt x="4922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7172" y="2273300"/>
            <a:ext cx="492759" cy="254635"/>
          </a:xfrm>
          <a:custGeom>
            <a:avLst/>
            <a:gdLst/>
            <a:ahLst/>
            <a:cxnLst/>
            <a:rect l="l" t="t" r="r" b="b"/>
            <a:pathLst>
              <a:path w="492759" h="254635">
                <a:moveTo>
                  <a:pt x="0" y="254507"/>
                </a:moveTo>
                <a:lnTo>
                  <a:pt x="492252" y="254507"/>
                </a:lnTo>
                <a:lnTo>
                  <a:pt x="492252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4395" y="2273300"/>
            <a:ext cx="36830" cy="254635"/>
          </a:xfrm>
          <a:custGeom>
            <a:avLst/>
            <a:gdLst/>
            <a:ahLst/>
            <a:cxnLst/>
            <a:rect l="l" t="t" r="r" b="b"/>
            <a:pathLst>
              <a:path w="36829" h="254635">
                <a:moveTo>
                  <a:pt x="0" y="254507"/>
                </a:moveTo>
                <a:lnTo>
                  <a:pt x="36575" y="254507"/>
                </a:lnTo>
                <a:lnTo>
                  <a:pt x="3657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2273300"/>
            <a:ext cx="260350" cy="254635"/>
          </a:xfrm>
          <a:custGeom>
            <a:avLst/>
            <a:gdLst/>
            <a:ahLst/>
            <a:cxnLst/>
            <a:rect l="l" t="t" r="r" b="b"/>
            <a:pathLst>
              <a:path w="260350" h="254635">
                <a:moveTo>
                  <a:pt x="0" y="254507"/>
                </a:moveTo>
                <a:lnTo>
                  <a:pt x="260095" y="254507"/>
                </a:lnTo>
                <a:lnTo>
                  <a:pt x="26009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035300" y="0"/>
            <a:ext cx="340360" cy="1595120"/>
          </a:xfrm>
          <a:custGeom>
            <a:avLst/>
            <a:gdLst/>
            <a:ahLst/>
            <a:cxnLst/>
            <a:rect l="l" t="t" r="r" b="b"/>
            <a:pathLst>
              <a:path w="340360" h="1595120">
                <a:moveTo>
                  <a:pt x="0" y="1595119"/>
                </a:moveTo>
                <a:lnTo>
                  <a:pt x="339851" y="1595119"/>
                </a:lnTo>
                <a:lnTo>
                  <a:pt x="339851" y="0"/>
                </a:lnTo>
                <a:lnTo>
                  <a:pt x="0" y="0"/>
                </a:lnTo>
                <a:lnTo>
                  <a:pt x="0" y="1595119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76704" y="2020316"/>
            <a:ext cx="431800" cy="253365"/>
          </a:xfrm>
          <a:custGeom>
            <a:avLst/>
            <a:gdLst/>
            <a:ahLst/>
            <a:cxnLst/>
            <a:rect l="l" t="t" r="r" b="b"/>
            <a:pathLst>
              <a:path w="431800" h="253364">
                <a:moveTo>
                  <a:pt x="0" y="252984"/>
                </a:moveTo>
                <a:lnTo>
                  <a:pt x="431291" y="252984"/>
                </a:lnTo>
                <a:lnTo>
                  <a:pt x="43129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925827" y="2020316"/>
            <a:ext cx="38100" cy="253365"/>
          </a:xfrm>
          <a:custGeom>
            <a:avLst/>
            <a:gdLst/>
            <a:ahLst/>
            <a:cxnLst/>
            <a:rect l="l" t="t" r="r" b="b"/>
            <a:pathLst>
              <a:path w="38100" h="253364">
                <a:moveTo>
                  <a:pt x="0" y="252984"/>
                </a:moveTo>
                <a:lnTo>
                  <a:pt x="38100" y="252984"/>
                </a:lnTo>
                <a:lnTo>
                  <a:pt x="3810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57375" y="2020316"/>
            <a:ext cx="492759" cy="253365"/>
          </a:xfrm>
          <a:custGeom>
            <a:avLst/>
            <a:gdLst/>
            <a:ahLst/>
            <a:cxnLst/>
            <a:rect l="l" t="t" r="r" b="b"/>
            <a:pathLst>
              <a:path w="492760" h="253364">
                <a:moveTo>
                  <a:pt x="0" y="252984"/>
                </a:moveTo>
                <a:lnTo>
                  <a:pt x="492251" y="252984"/>
                </a:lnTo>
                <a:lnTo>
                  <a:pt x="49225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87172" y="2020316"/>
            <a:ext cx="492759" cy="253365"/>
          </a:xfrm>
          <a:custGeom>
            <a:avLst/>
            <a:gdLst/>
            <a:ahLst/>
            <a:cxnLst/>
            <a:rect l="l" t="t" r="r" b="b"/>
            <a:pathLst>
              <a:path w="492759" h="253364">
                <a:moveTo>
                  <a:pt x="0" y="252984"/>
                </a:moveTo>
                <a:lnTo>
                  <a:pt x="492252" y="252984"/>
                </a:lnTo>
                <a:lnTo>
                  <a:pt x="49225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74395" y="2020316"/>
            <a:ext cx="36830" cy="253365"/>
          </a:xfrm>
          <a:custGeom>
            <a:avLst/>
            <a:gdLst/>
            <a:ahLst/>
            <a:cxnLst/>
            <a:rect l="l" t="t" r="r" b="b"/>
            <a:pathLst>
              <a:path w="36829" h="253364">
                <a:moveTo>
                  <a:pt x="0" y="252984"/>
                </a:moveTo>
                <a:lnTo>
                  <a:pt x="36575" y="252984"/>
                </a:lnTo>
                <a:lnTo>
                  <a:pt x="3657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2020316"/>
            <a:ext cx="260350" cy="253365"/>
          </a:xfrm>
          <a:custGeom>
            <a:avLst/>
            <a:gdLst/>
            <a:ahLst/>
            <a:cxnLst/>
            <a:rect l="l" t="t" r="r" b="b"/>
            <a:pathLst>
              <a:path w="260350" h="253364">
                <a:moveTo>
                  <a:pt x="0" y="252984"/>
                </a:moveTo>
                <a:lnTo>
                  <a:pt x="260095" y="252984"/>
                </a:lnTo>
                <a:lnTo>
                  <a:pt x="26009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96972" y="0"/>
            <a:ext cx="338455" cy="1595120"/>
          </a:xfrm>
          <a:custGeom>
            <a:avLst/>
            <a:gdLst/>
            <a:ahLst/>
            <a:cxnLst/>
            <a:rect l="l" t="t" r="r" b="b"/>
            <a:pathLst>
              <a:path w="338455" h="1595120">
                <a:moveTo>
                  <a:pt x="0" y="1595119"/>
                </a:moveTo>
                <a:lnTo>
                  <a:pt x="338327" y="1595119"/>
                </a:lnTo>
                <a:lnTo>
                  <a:pt x="338327" y="0"/>
                </a:lnTo>
                <a:lnTo>
                  <a:pt x="0" y="0"/>
                </a:lnTo>
                <a:lnTo>
                  <a:pt x="0" y="1595119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1765807"/>
            <a:ext cx="2508250" cy="254635"/>
          </a:xfrm>
          <a:custGeom>
            <a:avLst/>
            <a:gdLst/>
            <a:ahLst/>
            <a:cxnLst/>
            <a:rect l="l" t="t" r="r" b="b"/>
            <a:pathLst>
              <a:path w="2508250" h="254635">
                <a:moveTo>
                  <a:pt x="0" y="254508"/>
                </a:moveTo>
                <a:lnTo>
                  <a:pt x="2507995" y="254508"/>
                </a:lnTo>
                <a:lnTo>
                  <a:pt x="250799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78127" y="1258316"/>
            <a:ext cx="742315" cy="253365"/>
          </a:xfrm>
          <a:custGeom>
            <a:avLst/>
            <a:gdLst/>
            <a:ahLst/>
            <a:cxnLst/>
            <a:rect l="l" t="t" r="r" b="b"/>
            <a:pathLst>
              <a:path w="742314" h="253365">
                <a:moveTo>
                  <a:pt x="0" y="252983"/>
                </a:moveTo>
                <a:lnTo>
                  <a:pt x="742188" y="252983"/>
                </a:lnTo>
                <a:lnTo>
                  <a:pt x="742188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1258316"/>
            <a:ext cx="1136650" cy="253365"/>
          </a:xfrm>
          <a:custGeom>
            <a:avLst/>
            <a:gdLst/>
            <a:ahLst/>
            <a:cxnLst/>
            <a:rect l="l" t="t" r="r" b="b"/>
            <a:pathLst>
              <a:path w="1136650" h="253365">
                <a:moveTo>
                  <a:pt x="0" y="252983"/>
                </a:moveTo>
                <a:lnTo>
                  <a:pt x="1136395" y="252983"/>
                </a:lnTo>
                <a:lnTo>
                  <a:pt x="113639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236472" y="5934964"/>
            <a:ext cx="66421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36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量子抵抗校正システム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721100" y="2693923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667759" y="2425700"/>
            <a:ext cx="108585" cy="160020"/>
          </a:xfrm>
          <a:custGeom>
            <a:avLst/>
            <a:gdLst/>
            <a:ahLst/>
            <a:cxnLst/>
            <a:rect l="l" t="t" r="r" b="b"/>
            <a:pathLst>
              <a:path w="108585" h="160019">
                <a:moveTo>
                  <a:pt x="108203" y="160019"/>
                </a:moveTo>
                <a:lnTo>
                  <a:pt x="53339" y="0"/>
                </a:lnTo>
                <a:lnTo>
                  <a:pt x="0" y="160019"/>
                </a:lnTo>
                <a:lnTo>
                  <a:pt x="53339" y="109727"/>
                </a:lnTo>
                <a:lnTo>
                  <a:pt x="108203" y="160019"/>
                </a:lnTo>
                <a:close/>
              </a:path>
            </a:pathLst>
          </a:custGeom>
          <a:solidFill>
            <a:srgbClr val="FF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812540" y="5046979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50291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483100" y="3797300"/>
            <a:ext cx="0" cy="1042669"/>
          </a:xfrm>
          <a:custGeom>
            <a:avLst/>
            <a:gdLst/>
            <a:ahLst/>
            <a:cxnLst/>
            <a:rect l="l" t="t" r="r" b="b"/>
            <a:pathLst>
              <a:path h="1042670">
                <a:moveTo>
                  <a:pt x="0" y="0"/>
                </a:moveTo>
                <a:lnTo>
                  <a:pt x="0" y="1042415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167632" y="4839715"/>
            <a:ext cx="626745" cy="386080"/>
          </a:xfrm>
          <a:custGeom>
            <a:avLst/>
            <a:gdLst/>
            <a:ahLst/>
            <a:cxnLst/>
            <a:rect l="l" t="t" r="r" b="b"/>
            <a:pathLst>
              <a:path w="626745" h="386079">
                <a:moveTo>
                  <a:pt x="626363" y="0"/>
                </a:moveTo>
                <a:lnTo>
                  <a:pt x="626363" y="385572"/>
                </a:lnTo>
                <a:lnTo>
                  <a:pt x="0" y="385572"/>
                </a:lnTo>
                <a:lnTo>
                  <a:pt x="0" y="0"/>
                </a:lnTo>
                <a:lnTo>
                  <a:pt x="626363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167632" y="4839715"/>
            <a:ext cx="626745" cy="386080"/>
          </a:xfrm>
          <a:custGeom>
            <a:avLst/>
            <a:gdLst/>
            <a:ahLst/>
            <a:cxnLst/>
            <a:rect l="l" t="t" r="r" b="b"/>
            <a:pathLst>
              <a:path w="626745" h="386079">
                <a:moveTo>
                  <a:pt x="626363" y="0"/>
                </a:moveTo>
                <a:lnTo>
                  <a:pt x="626363" y="385572"/>
                </a:lnTo>
                <a:lnTo>
                  <a:pt x="0" y="385572"/>
                </a:lnTo>
                <a:lnTo>
                  <a:pt x="0" y="0"/>
                </a:lnTo>
                <a:lnTo>
                  <a:pt x="626363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643632" y="3932935"/>
            <a:ext cx="919480" cy="962025"/>
          </a:xfrm>
          <a:custGeom>
            <a:avLst/>
            <a:gdLst/>
            <a:ahLst/>
            <a:cxnLst/>
            <a:rect l="l" t="t" r="r" b="b"/>
            <a:pathLst>
              <a:path w="919479" h="962025">
                <a:moveTo>
                  <a:pt x="918971" y="0"/>
                </a:moveTo>
                <a:lnTo>
                  <a:pt x="918971" y="961643"/>
                </a:lnTo>
                <a:lnTo>
                  <a:pt x="0" y="961643"/>
                </a:lnTo>
                <a:lnTo>
                  <a:pt x="0" y="0"/>
                </a:lnTo>
                <a:lnTo>
                  <a:pt x="918971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43632" y="3932935"/>
            <a:ext cx="919480" cy="962025"/>
          </a:xfrm>
          <a:custGeom>
            <a:avLst/>
            <a:gdLst/>
            <a:ahLst/>
            <a:cxnLst/>
            <a:rect l="l" t="t" r="r" b="b"/>
            <a:pathLst>
              <a:path w="919479" h="962025">
                <a:moveTo>
                  <a:pt x="918971" y="0"/>
                </a:moveTo>
                <a:lnTo>
                  <a:pt x="918971" y="961643"/>
                </a:lnTo>
                <a:lnTo>
                  <a:pt x="0" y="961643"/>
                </a:lnTo>
                <a:lnTo>
                  <a:pt x="0" y="0"/>
                </a:lnTo>
                <a:lnTo>
                  <a:pt x="918971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93695" y="4905247"/>
            <a:ext cx="1419225" cy="338455"/>
          </a:xfrm>
          <a:custGeom>
            <a:avLst/>
            <a:gdLst/>
            <a:ahLst/>
            <a:cxnLst/>
            <a:rect l="l" t="t" r="r" b="b"/>
            <a:pathLst>
              <a:path w="1419225" h="338454">
                <a:moveTo>
                  <a:pt x="1418843" y="0"/>
                </a:moveTo>
                <a:lnTo>
                  <a:pt x="1418843" y="338327"/>
                </a:lnTo>
                <a:lnTo>
                  <a:pt x="0" y="338327"/>
                </a:lnTo>
                <a:lnTo>
                  <a:pt x="0" y="0"/>
                </a:lnTo>
                <a:lnTo>
                  <a:pt x="1418843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93695" y="4905247"/>
            <a:ext cx="1419225" cy="338455"/>
          </a:xfrm>
          <a:custGeom>
            <a:avLst/>
            <a:gdLst/>
            <a:ahLst/>
            <a:cxnLst/>
            <a:rect l="l" t="t" r="r" b="b"/>
            <a:pathLst>
              <a:path w="1419225" h="338454">
                <a:moveTo>
                  <a:pt x="1418843" y="0"/>
                </a:moveTo>
                <a:lnTo>
                  <a:pt x="1418843" y="338327"/>
                </a:lnTo>
                <a:lnTo>
                  <a:pt x="0" y="338327"/>
                </a:lnTo>
                <a:lnTo>
                  <a:pt x="0" y="0"/>
                </a:lnTo>
                <a:lnTo>
                  <a:pt x="1418843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96032" y="4115815"/>
            <a:ext cx="614680" cy="628015"/>
          </a:xfrm>
          <a:custGeom>
            <a:avLst/>
            <a:gdLst/>
            <a:ahLst/>
            <a:cxnLst/>
            <a:rect l="l" t="t" r="r" b="b"/>
            <a:pathLst>
              <a:path w="614679" h="628014">
                <a:moveTo>
                  <a:pt x="614172" y="0"/>
                </a:moveTo>
                <a:lnTo>
                  <a:pt x="614172" y="627888"/>
                </a:lnTo>
                <a:lnTo>
                  <a:pt x="0" y="627888"/>
                </a:lnTo>
                <a:lnTo>
                  <a:pt x="0" y="0"/>
                </a:lnTo>
                <a:lnTo>
                  <a:pt x="61417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36396" y="1060196"/>
            <a:ext cx="142240" cy="523240"/>
          </a:xfrm>
          <a:custGeom>
            <a:avLst/>
            <a:gdLst/>
            <a:ahLst/>
            <a:cxnLst/>
            <a:rect l="l" t="t" r="r" b="b"/>
            <a:pathLst>
              <a:path w="142240" h="523240">
                <a:moveTo>
                  <a:pt x="141731" y="0"/>
                </a:moveTo>
                <a:lnTo>
                  <a:pt x="141731" y="522731"/>
                </a:lnTo>
                <a:lnTo>
                  <a:pt x="0" y="522731"/>
                </a:lnTo>
                <a:lnTo>
                  <a:pt x="0" y="0"/>
                </a:lnTo>
                <a:lnTo>
                  <a:pt x="141731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136396" y="1060196"/>
            <a:ext cx="142240" cy="523240"/>
          </a:xfrm>
          <a:custGeom>
            <a:avLst/>
            <a:gdLst/>
            <a:ahLst/>
            <a:cxnLst/>
            <a:rect l="l" t="t" r="r" b="b"/>
            <a:pathLst>
              <a:path w="142240" h="523240">
                <a:moveTo>
                  <a:pt x="141731" y="0"/>
                </a:moveTo>
                <a:lnTo>
                  <a:pt x="141731" y="522731"/>
                </a:lnTo>
                <a:lnTo>
                  <a:pt x="0" y="522731"/>
                </a:lnTo>
                <a:lnTo>
                  <a:pt x="0" y="0"/>
                </a:lnTo>
                <a:lnTo>
                  <a:pt x="141731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0095" y="1801404"/>
            <a:ext cx="114300" cy="106045"/>
          </a:xfrm>
          <a:custGeom>
            <a:avLst/>
            <a:gdLst/>
            <a:ahLst/>
            <a:cxnLst/>
            <a:rect l="l" t="t" r="r" b="b"/>
            <a:pathLst>
              <a:path w="114300" h="106044">
                <a:moveTo>
                  <a:pt x="114299" y="105591"/>
                </a:moveTo>
                <a:lnTo>
                  <a:pt x="114299" y="0"/>
                </a:lnTo>
                <a:lnTo>
                  <a:pt x="109728" y="979"/>
                </a:lnTo>
                <a:lnTo>
                  <a:pt x="89916" y="5551"/>
                </a:lnTo>
                <a:lnTo>
                  <a:pt x="71628" y="10123"/>
                </a:lnTo>
                <a:lnTo>
                  <a:pt x="54864" y="16219"/>
                </a:lnTo>
                <a:lnTo>
                  <a:pt x="41148" y="20791"/>
                </a:lnTo>
                <a:lnTo>
                  <a:pt x="4572" y="42127"/>
                </a:lnTo>
                <a:lnTo>
                  <a:pt x="0" y="52795"/>
                </a:lnTo>
                <a:lnTo>
                  <a:pt x="1524" y="58891"/>
                </a:lnTo>
                <a:lnTo>
                  <a:pt x="41148" y="84799"/>
                </a:lnTo>
                <a:lnTo>
                  <a:pt x="54864" y="89371"/>
                </a:lnTo>
                <a:lnTo>
                  <a:pt x="71628" y="95467"/>
                </a:lnTo>
                <a:lnTo>
                  <a:pt x="89916" y="100039"/>
                </a:lnTo>
                <a:lnTo>
                  <a:pt x="109728" y="104611"/>
                </a:lnTo>
                <a:lnTo>
                  <a:pt x="114299" y="10559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4395" y="1793811"/>
            <a:ext cx="38100" cy="121285"/>
          </a:xfrm>
          <a:custGeom>
            <a:avLst/>
            <a:gdLst/>
            <a:ahLst/>
            <a:cxnLst/>
            <a:rect l="l" t="t" r="r" b="b"/>
            <a:pathLst>
              <a:path w="38100" h="121285">
                <a:moveTo>
                  <a:pt x="38100" y="120776"/>
                </a:moveTo>
                <a:lnTo>
                  <a:pt x="38100" y="0"/>
                </a:lnTo>
                <a:lnTo>
                  <a:pt x="16764" y="4000"/>
                </a:lnTo>
                <a:lnTo>
                  <a:pt x="0" y="7592"/>
                </a:lnTo>
                <a:lnTo>
                  <a:pt x="0" y="113184"/>
                </a:lnTo>
                <a:lnTo>
                  <a:pt x="16764" y="116776"/>
                </a:lnTo>
                <a:lnTo>
                  <a:pt x="38100" y="120776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12495" y="1782530"/>
            <a:ext cx="74930" cy="143510"/>
          </a:xfrm>
          <a:custGeom>
            <a:avLst/>
            <a:gdLst/>
            <a:ahLst/>
            <a:cxnLst/>
            <a:rect l="l" t="t" r="r" b="b"/>
            <a:pathLst>
              <a:path w="74929" h="143510">
                <a:moveTo>
                  <a:pt x="74675" y="143338"/>
                </a:moveTo>
                <a:lnTo>
                  <a:pt x="74675" y="0"/>
                </a:lnTo>
                <a:lnTo>
                  <a:pt x="27432" y="7661"/>
                </a:lnTo>
                <a:lnTo>
                  <a:pt x="3048" y="10709"/>
                </a:lnTo>
                <a:lnTo>
                  <a:pt x="0" y="11280"/>
                </a:lnTo>
                <a:lnTo>
                  <a:pt x="0" y="132057"/>
                </a:lnTo>
                <a:lnTo>
                  <a:pt x="3048" y="132629"/>
                </a:lnTo>
                <a:lnTo>
                  <a:pt x="27432" y="135677"/>
                </a:lnTo>
                <a:lnTo>
                  <a:pt x="74675" y="14333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7172" y="1778152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38100" y="152095"/>
                </a:moveTo>
                <a:lnTo>
                  <a:pt x="38100" y="0"/>
                </a:lnTo>
                <a:lnTo>
                  <a:pt x="9144" y="2895"/>
                </a:lnTo>
                <a:lnTo>
                  <a:pt x="0" y="4378"/>
                </a:lnTo>
                <a:lnTo>
                  <a:pt x="0" y="147716"/>
                </a:lnTo>
                <a:lnTo>
                  <a:pt x="9144" y="149199"/>
                </a:lnTo>
                <a:lnTo>
                  <a:pt x="38100" y="152095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25272" y="1773645"/>
            <a:ext cx="38100" cy="161290"/>
          </a:xfrm>
          <a:custGeom>
            <a:avLst/>
            <a:gdLst/>
            <a:ahLst/>
            <a:cxnLst/>
            <a:rect l="l" t="t" r="r" b="b"/>
            <a:pathLst>
              <a:path w="38100" h="161289">
                <a:moveTo>
                  <a:pt x="38100" y="161108"/>
                </a:moveTo>
                <a:lnTo>
                  <a:pt x="38100" y="0"/>
                </a:lnTo>
                <a:lnTo>
                  <a:pt x="1524" y="4354"/>
                </a:lnTo>
                <a:lnTo>
                  <a:pt x="0" y="4506"/>
                </a:lnTo>
                <a:lnTo>
                  <a:pt x="0" y="156601"/>
                </a:lnTo>
                <a:lnTo>
                  <a:pt x="1524" y="156754"/>
                </a:lnTo>
                <a:lnTo>
                  <a:pt x="38100" y="16110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63372" y="1769452"/>
            <a:ext cx="38100" cy="169545"/>
          </a:xfrm>
          <a:custGeom>
            <a:avLst/>
            <a:gdLst/>
            <a:ahLst/>
            <a:cxnLst/>
            <a:rect l="l" t="t" r="r" b="b"/>
            <a:pathLst>
              <a:path w="38100" h="169544">
                <a:moveTo>
                  <a:pt x="38100" y="169495"/>
                </a:moveTo>
                <a:lnTo>
                  <a:pt x="38100" y="0"/>
                </a:lnTo>
                <a:lnTo>
                  <a:pt x="27432" y="927"/>
                </a:lnTo>
                <a:lnTo>
                  <a:pt x="0" y="4193"/>
                </a:lnTo>
                <a:lnTo>
                  <a:pt x="0" y="165301"/>
                </a:lnTo>
                <a:lnTo>
                  <a:pt x="27432" y="168567"/>
                </a:lnTo>
                <a:lnTo>
                  <a:pt x="38100" y="169495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1472" y="1766139"/>
            <a:ext cx="38100" cy="176530"/>
          </a:xfrm>
          <a:custGeom>
            <a:avLst/>
            <a:gdLst/>
            <a:ahLst/>
            <a:cxnLst/>
            <a:rect l="l" t="t" r="r" b="b"/>
            <a:pathLst>
              <a:path w="38100" h="176530">
                <a:moveTo>
                  <a:pt x="38100" y="176121"/>
                </a:moveTo>
                <a:lnTo>
                  <a:pt x="38100" y="0"/>
                </a:lnTo>
                <a:lnTo>
                  <a:pt x="0" y="3313"/>
                </a:lnTo>
                <a:lnTo>
                  <a:pt x="0" y="172808"/>
                </a:lnTo>
                <a:lnTo>
                  <a:pt x="38100" y="17612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39572" y="1763316"/>
            <a:ext cx="38100" cy="182245"/>
          </a:xfrm>
          <a:custGeom>
            <a:avLst/>
            <a:gdLst/>
            <a:ahLst/>
            <a:cxnLst/>
            <a:rect l="l" t="t" r="r" b="b"/>
            <a:pathLst>
              <a:path w="38100" h="182244">
                <a:moveTo>
                  <a:pt x="38100" y="181766"/>
                </a:moveTo>
                <a:lnTo>
                  <a:pt x="38100" y="0"/>
                </a:lnTo>
                <a:lnTo>
                  <a:pt x="21336" y="967"/>
                </a:lnTo>
                <a:lnTo>
                  <a:pt x="0" y="2822"/>
                </a:lnTo>
                <a:lnTo>
                  <a:pt x="0" y="178943"/>
                </a:lnTo>
                <a:lnTo>
                  <a:pt x="21336" y="180799"/>
                </a:lnTo>
                <a:lnTo>
                  <a:pt x="38100" y="181766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77672" y="1761118"/>
            <a:ext cx="38100" cy="186690"/>
          </a:xfrm>
          <a:custGeom>
            <a:avLst/>
            <a:gdLst/>
            <a:ahLst/>
            <a:cxnLst/>
            <a:rect l="l" t="t" r="r" b="b"/>
            <a:pathLst>
              <a:path w="38100" h="186689">
                <a:moveTo>
                  <a:pt x="38100" y="186162"/>
                </a:moveTo>
                <a:lnTo>
                  <a:pt x="38100" y="0"/>
                </a:lnTo>
                <a:lnTo>
                  <a:pt x="0" y="2198"/>
                </a:lnTo>
                <a:lnTo>
                  <a:pt x="0" y="183964"/>
                </a:lnTo>
                <a:lnTo>
                  <a:pt x="38100" y="186162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15772" y="1759008"/>
            <a:ext cx="36830" cy="190500"/>
          </a:xfrm>
          <a:custGeom>
            <a:avLst/>
            <a:gdLst/>
            <a:ahLst/>
            <a:cxnLst/>
            <a:rect l="l" t="t" r="r" b="b"/>
            <a:pathLst>
              <a:path w="36829" h="190500">
                <a:moveTo>
                  <a:pt x="36575" y="190382"/>
                </a:moveTo>
                <a:lnTo>
                  <a:pt x="36575" y="0"/>
                </a:lnTo>
                <a:lnTo>
                  <a:pt x="0" y="2110"/>
                </a:lnTo>
                <a:lnTo>
                  <a:pt x="0" y="188272"/>
                </a:lnTo>
                <a:lnTo>
                  <a:pt x="36575" y="190382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52348" y="1756810"/>
            <a:ext cx="38100" cy="194945"/>
          </a:xfrm>
          <a:custGeom>
            <a:avLst/>
            <a:gdLst/>
            <a:ahLst/>
            <a:cxnLst/>
            <a:rect l="l" t="t" r="r" b="b"/>
            <a:pathLst>
              <a:path w="38100" h="194944">
                <a:moveTo>
                  <a:pt x="38100" y="194778"/>
                </a:moveTo>
                <a:lnTo>
                  <a:pt x="38100" y="0"/>
                </a:lnTo>
                <a:lnTo>
                  <a:pt x="0" y="2198"/>
                </a:lnTo>
                <a:lnTo>
                  <a:pt x="0" y="192580"/>
                </a:lnTo>
                <a:lnTo>
                  <a:pt x="38100" y="194778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90448" y="1754612"/>
            <a:ext cx="38100" cy="199390"/>
          </a:xfrm>
          <a:custGeom>
            <a:avLst/>
            <a:gdLst/>
            <a:ahLst/>
            <a:cxnLst/>
            <a:rect l="l" t="t" r="r" b="b"/>
            <a:pathLst>
              <a:path w="38100" h="199389">
                <a:moveTo>
                  <a:pt x="38100" y="199175"/>
                </a:moveTo>
                <a:lnTo>
                  <a:pt x="38100" y="0"/>
                </a:lnTo>
                <a:lnTo>
                  <a:pt x="0" y="2198"/>
                </a:lnTo>
                <a:lnTo>
                  <a:pt x="0" y="196976"/>
                </a:lnTo>
                <a:lnTo>
                  <a:pt x="38100" y="19917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28547" y="1752414"/>
            <a:ext cx="38100" cy="203835"/>
          </a:xfrm>
          <a:custGeom>
            <a:avLst/>
            <a:gdLst/>
            <a:ahLst/>
            <a:cxnLst/>
            <a:rect l="l" t="t" r="r" b="b"/>
            <a:pathLst>
              <a:path w="38100" h="203835">
                <a:moveTo>
                  <a:pt x="38100" y="203571"/>
                </a:moveTo>
                <a:lnTo>
                  <a:pt x="38100" y="0"/>
                </a:lnTo>
                <a:lnTo>
                  <a:pt x="0" y="2198"/>
                </a:lnTo>
                <a:lnTo>
                  <a:pt x="0" y="201373"/>
                </a:lnTo>
                <a:lnTo>
                  <a:pt x="38100" y="203571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66647" y="1750354"/>
            <a:ext cx="38100" cy="208279"/>
          </a:xfrm>
          <a:custGeom>
            <a:avLst/>
            <a:gdLst/>
            <a:ahLst/>
            <a:cxnLst/>
            <a:rect l="l" t="t" r="r" b="b"/>
            <a:pathLst>
              <a:path w="38100" h="208280">
                <a:moveTo>
                  <a:pt x="38100" y="207691"/>
                </a:moveTo>
                <a:lnTo>
                  <a:pt x="38100" y="0"/>
                </a:lnTo>
                <a:lnTo>
                  <a:pt x="32004" y="213"/>
                </a:lnTo>
                <a:lnTo>
                  <a:pt x="0" y="2060"/>
                </a:lnTo>
                <a:lnTo>
                  <a:pt x="0" y="205631"/>
                </a:lnTo>
                <a:lnTo>
                  <a:pt x="32004" y="207477"/>
                </a:lnTo>
                <a:lnTo>
                  <a:pt x="38100" y="207691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04747" y="1749017"/>
            <a:ext cx="38100" cy="210820"/>
          </a:xfrm>
          <a:custGeom>
            <a:avLst/>
            <a:gdLst/>
            <a:ahLst/>
            <a:cxnLst/>
            <a:rect l="l" t="t" r="r" b="b"/>
            <a:pathLst>
              <a:path w="38100" h="210819">
                <a:moveTo>
                  <a:pt x="38100" y="210365"/>
                </a:moveTo>
                <a:lnTo>
                  <a:pt x="38100" y="0"/>
                </a:lnTo>
                <a:lnTo>
                  <a:pt x="0" y="1336"/>
                </a:lnTo>
                <a:lnTo>
                  <a:pt x="0" y="209028"/>
                </a:lnTo>
                <a:lnTo>
                  <a:pt x="38100" y="210365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42847" y="1747680"/>
            <a:ext cx="38100" cy="213360"/>
          </a:xfrm>
          <a:custGeom>
            <a:avLst/>
            <a:gdLst/>
            <a:ahLst/>
            <a:cxnLst/>
            <a:rect l="l" t="t" r="r" b="b"/>
            <a:pathLst>
              <a:path w="38100" h="213360">
                <a:moveTo>
                  <a:pt x="38100" y="213039"/>
                </a:moveTo>
                <a:lnTo>
                  <a:pt x="38100" y="0"/>
                </a:lnTo>
                <a:lnTo>
                  <a:pt x="0" y="1336"/>
                </a:lnTo>
                <a:lnTo>
                  <a:pt x="0" y="211702"/>
                </a:lnTo>
                <a:lnTo>
                  <a:pt x="38100" y="213039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82980" y="174760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786"/>
                </a:lnTo>
              </a:path>
            </a:pathLst>
          </a:custGeom>
          <a:ln w="5080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0444" y="1746928"/>
            <a:ext cx="0" cy="151765"/>
          </a:xfrm>
          <a:custGeom>
            <a:avLst/>
            <a:gdLst/>
            <a:ahLst/>
            <a:cxnLst/>
            <a:rect l="l" t="t" r="r" b="b"/>
            <a:pathLst>
              <a:path h="151764">
                <a:moveTo>
                  <a:pt x="0" y="0"/>
                </a:moveTo>
                <a:lnTo>
                  <a:pt x="0" y="151467"/>
                </a:lnTo>
              </a:path>
            </a:pathLst>
          </a:custGeom>
          <a:ln w="69850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55369" y="1746163"/>
            <a:ext cx="20320" cy="216535"/>
          </a:xfrm>
          <a:custGeom>
            <a:avLst/>
            <a:gdLst/>
            <a:ahLst/>
            <a:cxnLst/>
            <a:rect l="l" t="t" r="r" b="b"/>
            <a:pathLst>
              <a:path w="20319" h="216535">
                <a:moveTo>
                  <a:pt x="0" y="216072"/>
                </a:moveTo>
                <a:lnTo>
                  <a:pt x="20319" y="216072"/>
                </a:lnTo>
                <a:lnTo>
                  <a:pt x="20319" y="0"/>
                </a:lnTo>
                <a:lnTo>
                  <a:pt x="0" y="0"/>
                </a:lnTo>
                <a:lnTo>
                  <a:pt x="0" y="216072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75689" y="1745995"/>
            <a:ext cx="55880" cy="216535"/>
          </a:xfrm>
          <a:custGeom>
            <a:avLst/>
            <a:gdLst/>
            <a:ahLst/>
            <a:cxnLst/>
            <a:rect l="l" t="t" r="r" b="b"/>
            <a:pathLst>
              <a:path w="55880" h="216535">
                <a:moveTo>
                  <a:pt x="0" y="216407"/>
                </a:moveTo>
                <a:lnTo>
                  <a:pt x="55880" y="216407"/>
                </a:lnTo>
                <a:lnTo>
                  <a:pt x="5588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131824" y="1745995"/>
            <a:ext cx="76200" cy="216535"/>
          </a:xfrm>
          <a:custGeom>
            <a:avLst/>
            <a:gdLst/>
            <a:ahLst/>
            <a:cxnLst/>
            <a:rect l="l" t="t" r="r" b="b"/>
            <a:pathLst>
              <a:path w="76200" h="216535">
                <a:moveTo>
                  <a:pt x="0" y="216407"/>
                </a:moveTo>
                <a:lnTo>
                  <a:pt x="76200" y="216407"/>
                </a:lnTo>
                <a:lnTo>
                  <a:pt x="7620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234439" y="17459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53340">
            <a:solidFill>
              <a:srgbClr val="C6C6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272539" y="1746185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29"/>
                </a:lnTo>
              </a:path>
            </a:pathLst>
          </a:custGeom>
          <a:ln w="22859">
            <a:solidFill>
              <a:srgbClr val="C6C6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317625" y="1746949"/>
            <a:ext cx="0" cy="151765"/>
          </a:xfrm>
          <a:custGeom>
            <a:avLst/>
            <a:gdLst/>
            <a:ahLst/>
            <a:cxnLst/>
            <a:rect l="l" t="t" r="r" b="b"/>
            <a:pathLst>
              <a:path h="151764">
                <a:moveTo>
                  <a:pt x="0" y="0"/>
                </a:moveTo>
                <a:lnTo>
                  <a:pt x="0" y="151446"/>
                </a:lnTo>
              </a:path>
            </a:pathLst>
          </a:custGeom>
          <a:ln w="67310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355089" y="1747653"/>
            <a:ext cx="0" cy="213360"/>
          </a:xfrm>
          <a:custGeom>
            <a:avLst/>
            <a:gdLst/>
            <a:ahLst/>
            <a:cxnLst/>
            <a:rect l="l" t="t" r="r" b="b"/>
            <a:pathLst>
              <a:path h="213360">
                <a:moveTo>
                  <a:pt x="0" y="0"/>
                </a:moveTo>
                <a:lnTo>
                  <a:pt x="0" y="213092"/>
                </a:lnTo>
              </a:path>
            </a:pathLst>
          </a:custGeom>
          <a:ln w="7619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358900" y="1747787"/>
            <a:ext cx="38100" cy="213360"/>
          </a:xfrm>
          <a:custGeom>
            <a:avLst/>
            <a:gdLst/>
            <a:ahLst/>
            <a:cxnLst/>
            <a:rect l="l" t="t" r="r" b="b"/>
            <a:pathLst>
              <a:path w="38100" h="213360">
                <a:moveTo>
                  <a:pt x="38100" y="211488"/>
                </a:moveTo>
                <a:lnTo>
                  <a:pt x="38100" y="1336"/>
                </a:lnTo>
                <a:lnTo>
                  <a:pt x="0" y="0"/>
                </a:lnTo>
                <a:lnTo>
                  <a:pt x="0" y="212825"/>
                </a:lnTo>
                <a:lnTo>
                  <a:pt x="38100" y="211488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397000" y="1749124"/>
            <a:ext cx="38100" cy="210185"/>
          </a:xfrm>
          <a:custGeom>
            <a:avLst/>
            <a:gdLst/>
            <a:ahLst/>
            <a:cxnLst/>
            <a:rect l="l" t="t" r="r" b="b"/>
            <a:pathLst>
              <a:path w="38100" h="210185">
                <a:moveTo>
                  <a:pt x="38100" y="208814"/>
                </a:moveTo>
                <a:lnTo>
                  <a:pt x="38100" y="1336"/>
                </a:lnTo>
                <a:lnTo>
                  <a:pt x="0" y="0"/>
                </a:lnTo>
                <a:lnTo>
                  <a:pt x="0" y="210151"/>
                </a:lnTo>
                <a:lnTo>
                  <a:pt x="38100" y="208814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435100" y="1750460"/>
            <a:ext cx="38100" cy="207645"/>
          </a:xfrm>
          <a:custGeom>
            <a:avLst/>
            <a:gdLst/>
            <a:ahLst/>
            <a:cxnLst/>
            <a:rect l="l" t="t" r="r" b="b"/>
            <a:pathLst>
              <a:path w="38100" h="207644">
                <a:moveTo>
                  <a:pt x="38100" y="205348"/>
                </a:moveTo>
                <a:lnTo>
                  <a:pt x="38100" y="2129"/>
                </a:lnTo>
                <a:lnTo>
                  <a:pt x="3048" y="106"/>
                </a:lnTo>
                <a:lnTo>
                  <a:pt x="0" y="0"/>
                </a:lnTo>
                <a:lnTo>
                  <a:pt x="0" y="207477"/>
                </a:lnTo>
                <a:lnTo>
                  <a:pt x="3048" y="207370"/>
                </a:lnTo>
                <a:lnTo>
                  <a:pt x="38100" y="205348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473200" y="1752590"/>
            <a:ext cx="38100" cy="203835"/>
          </a:xfrm>
          <a:custGeom>
            <a:avLst/>
            <a:gdLst/>
            <a:ahLst/>
            <a:cxnLst/>
            <a:rect l="l" t="t" r="r" b="b"/>
            <a:pathLst>
              <a:path w="38100" h="203835">
                <a:moveTo>
                  <a:pt x="38100" y="201021"/>
                </a:moveTo>
                <a:lnTo>
                  <a:pt x="38100" y="2198"/>
                </a:lnTo>
                <a:lnTo>
                  <a:pt x="0" y="0"/>
                </a:lnTo>
                <a:lnTo>
                  <a:pt x="0" y="203219"/>
                </a:lnTo>
                <a:lnTo>
                  <a:pt x="38100" y="201021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511300" y="1754788"/>
            <a:ext cx="38100" cy="199390"/>
          </a:xfrm>
          <a:custGeom>
            <a:avLst/>
            <a:gdLst/>
            <a:ahLst/>
            <a:cxnLst/>
            <a:rect l="l" t="t" r="r" b="b"/>
            <a:pathLst>
              <a:path w="38100" h="199389">
                <a:moveTo>
                  <a:pt x="38100" y="196625"/>
                </a:moveTo>
                <a:lnTo>
                  <a:pt x="38100" y="2198"/>
                </a:lnTo>
                <a:lnTo>
                  <a:pt x="0" y="0"/>
                </a:lnTo>
                <a:lnTo>
                  <a:pt x="0" y="198823"/>
                </a:lnTo>
                <a:lnTo>
                  <a:pt x="38100" y="19662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549400" y="1756986"/>
            <a:ext cx="38100" cy="194945"/>
          </a:xfrm>
          <a:custGeom>
            <a:avLst/>
            <a:gdLst/>
            <a:ahLst/>
            <a:cxnLst/>
            <a:rect l="l" t="t" r="r" b="b"/>
            <a:pathLst>
              <a:path w="38100" h="194944">
                <a:moveTo>
                  <a:pt x="38100" y="192229"/>
                </a:moveTo>
                <a:lnTo>
                  <a:pt x="38100" y="2198"/>
                </a:lnTo>
                <a:lnTo>
                  <a:pt x="0" y="0"/>
                </a:lnTo>
                <a:lnTo>
                  <a:pt x="0" y="194427"/>
                </a:lnTo>
                <a:lnTo>
                  <a:pt x="38100" y="19222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587500" y="1759184"/>
            <a:ext cx="38100" cy="190500"/>
          </a:xfrm>
          <a:custGeom>
            <a:avLst/>
            <a:gdLst/>
            <a:ahLst/>
            <a:cxnLst/>
            <a:rect l="l" t="t" r="r" b="b"/>
            <a:pathLst>
              <a:path w="38100" h="190500">
                <a:moveTo>
                  <a:pt x="38100" y="187833"/>
                </a:moveTo>
                <a:lnTo>
                  <a:pt x="38100" y="2198"/>
                </a:lnTo>
                <a:lnTo>
                  <a:pt x="0" y="0"/>
                </a:lnTo>
                <a:lnTo>
                  <a:pt x="0" y="190031"/>
                </a:lnTo>
                <a:lnTo>
                  <a:pt x="38100" y="187833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625600" y="1761382"/>
            <a:ext cx="36830" cy="186055"/>
          </a:xfrm>
          <a:custGeom>
            <a:avLst/>
            <a:gdLst/>
            <a:ahLst/>
            <a:cxnLst/>
            <a:rect l="l" t="t" r="r" b="b"/>
            <a:pathLst>
              <a:path w="36830" h="186055">
                <a:moveTo>
                  <a:pt x="36575" y="183524"/>
                </a:moveTo>
                <a:lnTo>
                  <a:pt x="36575" y="2110"/>
                </a:lnTo>
                <a:lnTo>
                  <a:pt x="0" y="0"/>
                </a:lnTo>
                <a:lnTo>
                  <a:pt x="0" y="185634"/>
                </a:lnTo>
                <a:lnTo>
                  <a:pt x="36575" y="183524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662176" y="1763492"/>
            <a:ext cx="38100" cy="181610"/>
          </a:xfrm>
          <a:custGeom>
            <a:avLst/>
            <a:gdLst/>
            <a:ahLst/>
            <a:cxnLst/>
            <a:rect l="l" t="t" r="r" b="b"/>
            <a:pathLst>
              <a:path w="38100" h="181610">
                <a:moveTo>
                  <a:pt x="38100" y="178502"/>
                </a:moveTo>
                <a:lnTo>
                  <a:pt x="38100" y="2911"/>
                </a:lnTo>
                <a:lnTo>
                  <a:pt x="13716" y="791"/>
                </a:lnTo>
                <a:lnTo>
                  <a:pt x="0" y="0"/>
                </a:lnTo>
                <a:lnTo>
                  <a:pt x="0" y="181414"/>
                </a:lnTo>
                <a:lnTo>
                  <a:pt x="13716" y="180623"/>
                </a:lnTo>
                <a:lnTo>
                  <a:pt x="38100" y="178502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700276" y="1766404"/>
            <a:ext cx="38100" cy="175895"/>
          </a:xfrm>
          <a:custGeom>
            <a:avLst/>
            <a:gdLst/>
            <a:ahLst/>
            <a:cxnLst/>
            <a:rect l="l" t="t" r="r" b="b"/>
            <a:pathLst>
              <a:path w="38100" h="175894">
                <a:moveTo>
                  <a:pt x="38100" y="172278"/>
                </a:moveTo>
                <a:lnTo>
                  <a:pt x="38100" y="3313"/>
                </a:lnTo>
                <a:lnTo>
                  <a:pt x="0" y="0"/>
                </a:lnTo>
                <a:lnTo>
                  <a:pt x="0" y="175591"/>
                </a:lnTo>
                <a:lnTo>
                  <a:pt x="38100" y="17227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738376" y="1769717"/>
            <a:ext cx="38100" cy="169545"/>
          </a:xfrm>
          <a:custGeom>
            <a:avLst/>
            <a:gdLst/>
            <a:ahLst/>
            <a:cxnLst/>
            <a:rect l="l" t="t" r="r" b="b"/>
            <a:pathLst>
              <a:path w="38100" h="169544">
                <a:moveTo>
                  <a:pt x="38100" y="164674"/>
                </a:moveTo>
                <a:lnTo>
                  <a:pt x="38100" y="4291"/>
                </a:lnTo>
                <a:lnTo>
                  <a:pt x="7620" y="662"/>
                </a:lnTo>
                <a:lnTo>
                  <a:pt x="0" y="0"/>
                </a:lnTo>
                <a:lnTo>
                  <a:pt x="0" y="168965"/>
                </a:lnTo>
                <a:lnTo>
                  <a:pt x="7620" y="168302"/>
                </a:lnTo>
                <a:lnTo>
                  <a:pt x="38100" y="164674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776476" y="1774008"/>
            <a:ext cx="38100" cy="160655"/>
          </a:xfrm>
          <a:custGeom>
            <a:avLst/>
            <a:gdLst/>
            <a:ahLst/>
            <a:cxnLst/>
            <a:rect l="l" t="t" r="r" b="b"/>
            <a:pathLst>
              <a:path w="38100" h="160655">
                <a:moveTo>
                  <a:pt x="38100" y="155934"/>
                </a:moveTo>
                <a:lnTo>
                  <a:pt x="38100" y="4448"/>
                </a:lnTo>
                <a:lnTo>
                  <a:pt x="33528" y="3991"/>
                </a:lnTo>
                <a:lnTo>
                  <a:pt x="0" y="0"/>
                </a:lnTo>
                <a:lnTo>
                  <a:pt x="0" y="160382"/>
                </a:lnTo>
                <a:lnTo>
                  <a:pt x="33528" y="156391"/>
                </a:lnTo>
                <a:lnTo>
                  <a:pt x="38100" y="155934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814576" y="1778457"/>
            <a:ext cx="38100" cy="151765"/>
          </a:xfrm>
          <a:custGeom>
            <a:avLst/>
            <a:gdLst/>
            <a:ahLst/>
            <a:cxnLst/>
            <a:rect l="l" t="t" r="r" b="b"/>
            <a:pathLst>
              <a:path w="38100" h="151764">
                <a:moveTo>
                  <a:pt x="38100" y="146917"/>
                </a:moveTo>
                <a:lnTo>
                  <a:pt x="38100" y="4567"/>
                </a:lnTo>
                <a:lnTo>
                  <a:pt x="25908" y="2590"/>
                </a:lnTo>
                <a:lnTo>
                  <a:pt x="0" y="0"/>
                </a:lnTo>
                <a:lnTo>
                  <a:pt x="0" y="151485"/>
                </a:lnTo>
                <a:lnTo>
                  <a:pt x="25908" y="148894"/>
                </a:lnTo>
                <a:lnTo>
                  <a:pt x="38100" y="14691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852676" y="1783025"/>
            <a:ext cx="76200" cy="142875"/>
          </a:xfrm>
          <a:custGeom>
            <a:avLst/>
            <a:gdLst/>
            <a:ahLst/>
            <a:cxnLst/>
            <a:rect l="l" t="t" r="r" b="b"/>
            <a:pathLst>
              <a:path w="76200" h="142875">
                <a:moveTo>
                  <a:pt x="76200" y="130706"/>
                </a:moveTo>
                <a:lnTo>
                  <a:pt x="76200" y="11643"/>
                </a:lnTo>
                <a:lnTo>
                  <a:pt x="68580" y="10214"/>
                </a:lnTo>
                <a:lnTo>
                  <a:pt x="44196" y="7166"/>
                </a:lnTo>
                <a:lnTo>
                  <a:pt x="0" y="0"/>
                </a:lnTo>
                <a:lnTo>
                  <a:pt x="0" y="142349"/>
                </a:lnTo>
                <a:lnTo>
                  <a:pt x="44196" y="135182"/>
                </a:lnTo>
                <a:lnTo>
                  <a:pt x="68580" y="132134"/>
                </a:lnTo>
                <a:lnTo>
                  <a:pt x="76200" y="13070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928876" y="1794668"/>
            <a:ext cx="36830" cy="119380"/>
          </a:xfrm>
          <a:custGeom>
            <a:avLst/>
            <a:gdLst/>
            <a:ahLst/>
            <a:cxnLst/>
            <a:rect l="l" t="t" r="r" b="b"/>
            <a:pathLst>
              <a:path w="36830" h="119380">
                <a:moveTo>
                  <a:pt x="36575" y="111673"/>
                </a:moveTo>
                <a:lnTo>
                  <a:pt x="36575" y="7388"/>
                </a:lnTo>
                <a:lnTo>
                  <a:pt x="16764" y="3143"/>
                </a:lnTo>
                <a:lnTo>
                  <a:pt x="0" y="0"/>
                </a:lnTo>
                <a:lnTo>
                  <a:pt x="0" y="119062"/>
                </a:lnTo>
                <a:lnTo>
                  <a:pt x="16764" y="115919"/>
                </a:lnTo>
                <a:lnTo>
                  <a:pt x="36575" y="11167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965451" y="1802057"/>
            <a:ext cx="111760" cy="104775"/>
          </a:xfrm>
          <a:custGeom>
            <a:avLst/>
            <a:gdLst/>
            <a:ahLst/>
            <a:cxnLst/>
            <a:rect l="l" t="t" r="r" b="b"/>
            <a:pathLst>
              <a:path w="111760" h="104775">
                <a:moveTo>
                  <a:pt x="111252" y="52142"/>
                </a:moveTo>
                <a:lnTo>
                  <a:pt x="82296" y="24710"/>
                </a:lnTo>
                <a:lnTo>
                  <a:pt x="56388" y="15566"/>
                </a:lnTo>
                <a:lnTo>
                  <a:pt x="39624" y="9470"/>
                </a:lnTo>
                <a:lnTo>
                  <a:pt x="21336" y="4898"/>
                </a:lnTo>
                <a:lnTo>
                  <a:pt x="1524" y="326"/>
                </a:lnTo>
                <a:lnTo>
                  <a:pt x="0" y="0"/>
                </a:lnTo>
                <a:lnTo>
                  <a:pt x="0" y="104285"/>
                </a:lnTo>
                <a:lnTo>
                  <a:pt x="1524" y="103958"/>
                </a:lnTo>
                <a:lnTo>
                  <a:pt x="21336" y="99386"/>
                </a:lnTo>
                <a:lnTo>
                  <a:pt x="39624" y="94814"/>
                </a:lnTo>
                <a:lnTo>
                  <a:pt x="56388" y="88718"/>
                </a:lnTo>
                <a:lnTo>
                  <a:pt x="70104" y="84146"/>
                </a:lnTo>
                <a:lnTo>
                  <a:pt x="106680" y="62810"/>
                </a:lnTo>
                <a:lnTo>
                  <a:pt x="109728" y="58238"/>
                </a:lnTo>
                <a:lnTo>
                  <a:pt x="111252" y="52142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60095" y="1745995"/>
            <a:ext cx="1816735" cy="216535"/>
          </a:xfrm>
          <a:custGeom>
            <a:avLst/>
            <a:gdLst/>
            <a:ahLst/>
            <a:cxnLst/>
            <a:rect l="l" t="t" r="r" b="b"/>
            <a:pathLst>
              <a:path w="1816735" h="216535">
                <a:moveTo>
                  <a:pt x="1816608" y="108203"/>
                </a:moveTo>
                <a:lnTo>
                  <a:pt x="1813271" y="98872"/>
                </a:lnTo>
                <a:lnTo>
                  <a:pt x="1803445" y="89759"/>
                </a:lnTo>
                <a:lnTo>
                  <a:pt x="1765417" y="72324"/>
                </a:lnTo>
                <a:lnTo>
                  <a:pt x="1704709" y="56158"/>
                </a:lnTo>
                <a:lnTo>
                  <a:pt x="1666534" y="48632"/>
                </a:lnTo>
                <a:lnTo>
                  <a:pt x="1623508" y="41521"/>
                </a:lnTo>
                <a:lnTo>
                  <a:pt x="1575906" y="34857"/>
                </a:lnTo>
                <a:lnTo>
                  <a:pt x="1524001" y="28674"/>
                </a:lnTo>
                <a:lnTo>
                  <a:pt x="1468065" y="23003"/>
                </a:lnTo>
                <a:lnTo>
                  <a:pt x="1408373" y="17878"/>
                </a:lnTo>
                <a:lnTo>
                  <a:pt x="1345198" y="13330"/>
                </a:lnTo>
                <a:lnTo>
                  <a:pt x="1278813" y="9392"/>
                </a:lnTo>
                <a:lnTo>
                  <a:pt x="1209491" y="6098"/>
                </a:lnTo>
                <a:lnTo>
                  <a:pt x="1137506" y="3479"/>
                </a:lnTo>
                <a:lnTo>
                  <a:pt x="1063131" y="1567"/>
                </a:lnTo>
                <a:lnTo>
                  <a:pt x="986639" y="397"/>
                </a:lnTo>
                <a:lnTo>
                  <a:pt x="908303" y="0"/>
                </a:lnTo>
                <a:lnTo>
                  <a:pt x="829968" y="397"/>
                </a:lnTo>
                <a:lnTo>
                  <a:pt x="753476" y="1567"/>
                </a:lnTo>
                <a:lnTo>
                  <a:pt x="679101" y="3479"/>
                </a:lnTo>
                <a:lnTo>
                  <a:pt x="607116" y="6098"/>
                </a:lnTo>
                <a:lnTo>
                  <a:pt x="537794" y="9392"/>
                </a:lnTo>
                <a:lnTo>
                  <a:pt x="471409" y="13330"/>
                </a:lnTo>
                <a:lnTo>
                  <a:pt x="408234" y="17878"/>
                </a:lnTo>
                <a:lnTo>
                  <a:pt x="348542" y="23003"/>
                </a:lnTo>
                <a:lnTo>
                  <a:pt x="292606" y="28674"/>
                </a:lnTo>
                <a:lnTo>
                  <a:pt x="240701" y="34857"/>
                </a:lnTo>
                <a:lnTo>
                  <a:pt x="193099" y="41521"/>
                </a:lnTo>
                <a:lnTo>
                  <a:pt x="150073" y="48632"/>
                </a:lnTo>
                <a:lnTo>
                  <a:pt x="111898" y="56158"/>
                </a:lnTo>
                <a:lnTo>
                  <a:pt x="51190" y="72324"/>
                </a:lnTo>
                <a:lnTo>
                  <a:pt x="13162" y="89759"/>
                </a:lnTo>
                <a:lnTo>
                  <a:pt x="0" y="108203"/>
                </a:lnTo>
                <a:lnTo>
                  <a:pt x="3336" y="117535"/>
                </a:lnTo>
                <a:lnTo>
                  <a:pt x="51190" y="144083"/>
                </a:lnTo>
                <a:lnTo>
                  <a:pt x="111898" y="160249"/>
                </a:lnTo>
                <a:lnTo>
                  <a:pt x="150073" y="167775"/>
                </a:lnTo>
                <a:lnTo>
                  <a:pt x="193099" y="174886"/>
                </a:lnTo>
                <a:lnTo>
                  <a:pt x="240701" y="181550"/>
                </a:lnTo>
                <a:lnTo>
                  <a:pt x="292606" y="187733"/>
                </a:lnTo>
                <a:lnTo>
                  <a:pt x="348542" y="193404"/>
                </a:lnTo>
                <a:lnTo>
                  <a:pt x="408234" y="198529"/>
                </a:lnTo>
                <a:lnTo>
                  <a:pt x="471409" y="203077"/>
                </a:lnTo>
                <a:lnTo>
                  <a:pt x="537794" y="207015"/>
                </a:lnTo>
                <a:lnTo>
                  <a:pt x="607116" y="210309"/>
                </a:lnTo>
                <a:lnTo>
                  <a:pt x="679101" y="212928"/>
                </a:lnTo>
                <a:lnTo>
                  <a:pt x="753476" y="214840"/>
                </a:lnTo>
                <a:lnTo>
                  <a:pt x="829968" y="216010"/>
                </a:lnTo>
                <a:lnTo>
                  <a:pt x="908303" y="216407"/>
                </a:lnTo>
                <a:lnTo>
                  <a:pt x="986639" y="216010"/>
                </a:lnTo>
                <a:lnTo>
                  <a:pt x="1063131" y="214840"/>
                </a:lnTo>
                <a:lnTo>
                  <a:pt x="1137506" y="212928"/>
                </a:lnTo>
                <a:lnTo>
                  <a:pt x="1209491" y="210309"/>
                </a:lnTo>
                <a:lnTo>
                  <a:pt x="1278813" y="207015"/>
                </a:lnTo>
                <a:lnTo>
                  <a:pt x="1345198" y="203077"/>
                </a:lnTo>
                <a:lnTo>
                  <a:pt x="1408373" y="198529"/>
                </a:lnTo>
                <a:lnTo>
                  <a:pt x="1468065" y="193404"/>
                </a:lnTo>
                <a:lnTo>
                  <a:pt x="1524001" y="187733"/>
                </a:lnTo>
                <a:lnTo>
                  <a:pt x="1575906" y="181550"/>
                </a:lnTo>
                <a:lnTo>
                  <a:pt x="1623508" y="174886"/>
                </a:lnTo>
                <a:lnTo>
                  <a:pt x="1666534" y="167775"/>
                </a:lnTo>
                <a:lnTo>
                  <a:pt x="1704709" y="160249"/>
                </a:lnTo>
                <a:lnTo>
                  <a:pt x="1765417" y="144083"/>
                </a:lnTo>
                <a:lnTo>
                  <a:pt x="1803445" y="126648"/>
                </a:lnTo>
                <a:lnTo>
                  <a:pt x="1813271" y="117535"/>
                </a:lnTo>
                <a:lnTo>
                  <a:pt x="1816608" y="10820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60095" y="3935004"/>
            <a:ext cx="114300" cy="106045"/>
          </a:xfrm>
          <a:custGeom>
            <a:avLst/>
            <a:gdLst/>
            <a:ahLst/>
            <a:cxnLst/>
            <a:rect l="l" t="t" r="r" b="b"/>
            <a:pathLst>
              <a:path w="114300" h="106045">
                <a:moveTo>
                  <a:pt x="114300" y="105591"/>
                </a:moveTo>
                <a:lnTo>
                  <a:pt x="114299" y="0"/>
                </a:lnTo>
                <a:lnTo>
                  <a:pt x="109728" y="979"/>
                </a:lnTo>
                <a:lnTo>
                  <a:pt x="89916" y="5551"/>
                </a:lnTo>
                <a:lnTo>
                  <a:pt x="71628" y="10123"/>
                </a:lnTo>
                <a:lnTo>
                  <a:pt x="54864" y="16219"/>
                </a:lnTo>
                <a:lnTo>
                  <a:pt x="41148" y="20791"/>
                </a:lnTo>
                <a:lnTo>
                  <a:pt x="4572" y="42127"/>
                </a:lnTo>
                <a:lnTo>
                  <a:pt x="0" y="52795"/>
                </a:lnTo>
                <a:lnTo>
                  <a:pt x="1524" y="58891"/>
                </a:lnTo>
                <a:lnTo>
                  <a:pt x="41148" y="84799"/>
                </a:lnTo>
                <a:lnTo>
                  <a:pt x="54864" y="89371"/>
                </a:lnTo>
                <a:lnTo>
                  <a:pt x="71628" y="95467"/>
                </a:lnTo>
                <a:lnTo>
                  <a:pt x="89916" y="100039"/>
                </a:lnTo>
                <a:lnTo>
                  <a:pt x="109728" y="104611"/>
                </a:lnTo>
                <a:lnTo>
                  <a:pt x="114300" y="10559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74395" y="3927411"/>
            <a:ext cx="38100" cy="121285"/>
          </a:xfrm>
          <a:custGeom>
            <a:avLst/>
            <a:gdLst/>
            <a:ahLst/>
            <a:cxnLst/>
            <a:rect l="l" t="t" r="r" b="b"/>
            <a:pathLst>
              <a:path w="38100" h="121285">
                <a:moveTo>
                  <a:pt x="38100" y="120776"/>
                </a:moveTo>
                <a:lnTo>
                  <a:pt x="38100" y="0"/>
                </a:lnTo>
                <a:lnTo>
                  <a:pt x="16764" y="4000"/>
                </a:lnTo>
                <a:lnTo>
                  <a:pt x="0" y="7592"/>
                </a:lnTo>
                <a:lnTo>
                  <a:pt x="0" y="113184"/>
                </a:lnTo>
                <a:lnTo>
                  <a:pt x="16764" y="116776"/>
                </a:lnTo>
                <a:lnTo>
                  <a:pt x="38100" y="120776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12495" y="3916130"/>
            <a:ext cx="74930" cy="143510"/>
          </a:xfrm>
          <a:custGeom>
            <a:avLst/>
            <a:gdLst/>
            <a:ahLst/>
            <a:cxnLst/>
            <a:rect l="l" t="t" r="r" b="b"/>
            <a:pathLst>
              <a:path w="74929" h="143510">
                <a:moveTo>
                  <a:pt x="74676" y="143338"/>
                </a:moveTo>
                <a:lnTo>
                  <a:pt x="74675" y="0"/>
                </a:lnTo>
                <a:lnTo>
                  <a:pt x="27432" y="7661"/>
                </a:lnTo>
                <a:lnTo>
                  <a:pt x="3048" y="10709"/>
                </a:lnTo>
                <a:lnTo>
                  <a:pt x="0" y="11280"/>
                </a:lnTo>
                <a:lnTo>
                  <a:pt x="0" y="132057"/>
                </a:lnTo>
                <a:lnTo>
                  <a:pt x="3048" y="132629"/>
                </a:lnTo>
                <a:lnTo>
                  <a:pt x="27432" y="135677"/>
                </a:lnTo>
                <a:lnTo>
                  <a:pt x="74676" y="14333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87172" y="3911752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38100" y="152095"/>
                </a:moveTo>
                <a:lnTo>
                  <a:pt x="38100" y="0"/>
                </a:lnTo>
                <a:lnTo>
                  <a:pt x="9144" y="2895"/>
                </a:lnTo>
                <a:lnTo>
                  <a:pt x="0" y="4378"/>
                </a:lnTo>
                <a:lnTo>
                  <a:pt x="0" y="147716"/>
                </a:lnTo>
                <a:lnTo>
                  <a:pt x="9144" y="149199"/>
                </a:lnTo>
                <a:lnTo>
                  <a:pt x="38100" y="152095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25272" y="3907245"/>
            <a:ext cx="38100" cy="161290"/>
          </a:xfrm>
          <a:custGeom>
            <a:avLst/>
            <a:gdLst/>
            <a:ahLst/>
            <a:cxnLst/>
            <a:rect l="l" t="t" r="r" b="b"/>
            <a:pathLst>
              <a:path w="38100" h="161289">
                <a:moveTo>
                  <a:pt x="38100" y="161108"/>
                </a:moveTo>
                <a:lnTo>
                  <a:pt x="38100" y="0"/>
                </a:lnTo>
                <a:lnTo>
                  <a:pt x="1524" y="4354"/>
                </a:lnTo>
                <a:lnTo>
                  <a:pt x="0" y="4506"/>
                </a:lnTo>
                <a:lnTo>
                  <a:pt x="0" y="156601"/>
                </a:lnTo>
                <a:lnTo>
                  <a:pt x="1524" y="156754"/>
                </a:lnTo>
                <a:lnTo>
                  <a:pt x="38100" y="16110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63372" y="3903052"/>
            <a:ext cx="38100" cy="169545"/>
          </a:xfrm>
          <a:custGeom>
            <a:avLst/>
            <a:gdLst/>
            <a:ahLst/>
            <a:cxnLst/>
            <a:rect l="l" t="t" r="r" b="b"/>
            <a:pathLst>
              <a:path w="38100" h="169545">
                <a:moveTo>
                  <a:pt x="38100" y="169495"/>
                </a:moveTo>
                <a:lnTo>
                  <a:pt x="38100" y="0"/>
                </a:lnTo>
                <a:lnTo>
                  <a:pt x="27432" y="927"/>
                </a:lnTo>
                <a:lnTo>
                  <a:pt x="0" y="4193"/>
                </a:lnTo>
                <a:lnTo>
                  <a:pt x="0" y="165301"/>
                </a:lnTo>
                <a:lnTo>
                  <a:pt x="27432" y="168567"/>
                </a:lnTo>
                <a:lnTo>
                  <a:pt x="38100" y="169495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01472" y="3899739"/>
            <a:ext cx="38100" cy="176530"/>
          </a:xfrm>
          <a:custGeom>
            <a:avLst/>
            <a:gdLst/>
            <a:ahLst/>
            <a:cxnLst/>
            <a:rect l="l" t="t" r="r" b="b"/>
            <a:pathLst>
              <a:path w="38100" h="176529">
                <a:moveTo>
                  <a:pt x="38100" y="176121"/>
                </a:moveTo>
                <a:lnTo>
                  <a:pt x="38100" y="0"/>
                </a:lnTo>
                <a:lnTo>
                  <a:pt x="0" y="3313"/>
                </a:lnTo>
                <a:lnTo>
                  <a:pt x="0" y="172808"/>
                </a:lnTo>
                <a:lnTo>
                  <a:pt x="38100" y="17612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39572" y="3896916"/>
            <a:ext cx="38100" cy="182245"/>
          </a:xfrm>
          <a:custGeom>
            <a:avLst/>
            <a:gdLst/>
            <a:ahLst/>
            <a:cxnLst/>
            <a:rect l="l" t="t" r="r" b="b"/>
            <a:pathLst>
              <a:path w="38100" h="182245">
                <a:moveTo>
                  <a:pt x="38100" y="181766"/>
                </a:moveTo>
                <a:lnTo>
                  <a:pt x="38100" y="0"/>
                </a:lnTo>
                <a:lnTo>
                  <a:pt x="21336" y="967"/>
                </a:lnTo>
                <a:lnTo>
                  <a:pt x="0" y="2822"/>
                </a:lnTo>
                <a:lnTo>
                  <a:pt x="0" y="178943"/>
                </a:lnTo>
                <a:lnTo>
                  <a:pt x="21336" y="180799"/>
                </a:lnTo>
                <a:lnTo>
                  <a:pt x="38100" y="181766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77672" y="3894718"/>
            <a:ext cx="38100" cy="186690"/>
          </a:xfrm>
          <a:custGeom>
            <a:avLst/>
            <a:gdLst/>
            <a:ahLst/>
            <a:cxnLst/>
            <a:rect l="l" t="t" r="r" b="b"/>
            <a:pathLst>
              <a:path w="38100" h="186689">
                <a:moveTo>
                  <a:pt x="38100" y="186162"/>
                </a:moveTo>
                <a:lnTo>
                  <a:pt x="38100" y="0"/>
                </a:lnTo>
                <a:lnTo>
                  <a:pt x="0" y="2198"/>
                </a:lnTo>
                <a:lnTo>
                  <a:pt x="0" y="183964"/>
                </a:lnTo>
                <a:lnTo>
                  <a:pt x="38100" y="186162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15772" y="3892608"/>
            <a:ext cx="36830" cy="190500"/>
          </a:xfrm>
          <a:custGeom>
            <a:avLst/>
            <a:gdLst/>
            <a:ahLst/>
            <a:cxnLst/>
            <a:rect l="l" t="t" r="r" b="b"/>
            <a:pathLst>
              <a:path w="36829" h="190500">
                <a:moveTo>
                  <a:pt x="36576" y="190382"/>
                </a:moveTo>
                <a:lnTo>
                  <a:pt x="36575" y="0"/>
                </a:lnTo>
                <a:lnTo>
                  <a:pt x="0" y="2110"/>
                </a:lnTo>
                <a:lnTo>
                  <a:pt x="0" y="188272"/>
                </a:lnTo>
                <a:lnTo>
                  <a:pt x="36576" y="190382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52348" y="3890410"/>
            <a:ext cx="38100" cy="194945"/>
          </a:xfrm>
          <a:custGeom>
            <a:avLst/>
            <a:gdLst/>
            <a:ahLst/>
            <a:cxnLst/>
            <a:rect l="l" t="t" r="r" b="b"/>
            <a:pathLst>
              <a:path w="38100" h="194945">
                <a:moveTo>
                  <a:pt x="38100" y="194778"/>
                </a:moveTo>
                <a:lnTo>
                  <a:pt x="38100" y="0"/>
                </a:lnTo>
                <a:lnTo>
                  <a:pt x="0" y="2198"/>
                </a:lnTo>
                <a:lnTo>
                  <a:pt x="0" y="192580"/>
                </a:lnTo>
                <a:lnTo>
                  <a:pt x="38100" y="194778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90448" y="3888212"/>
            <a:ext cx="38100" cy="199390"/>
          </a:xfrm>
          <a:custGeom>
            <a:avLst/>
            <a:gdLst/>
            <a:ahLst/>
            <a:cxnLst/>
            <a:rect l="l" t="t" r="r" b="b"/>
            <a:pathLst>
              <a:path w="38100" h="199389">
                <a:moveTo>
                  <a:pt x="38100" y="199175"/>
                </a:moveTo>
                <a:lnTo>
                  <a:pt x="38100" y="0"/>
                </a:lnTo>
                <a:lnTo>
                  <a:pt x="0" y="2198"/>
                </a:lnTo>
                <a:lnTo>
                  <a:pt x="0" y="196976"/>
                </a:lnTo>
                <a:lnTo>
                  <a:pt x="38100" y="19917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28547" y="3886014"/>
            <a:ext cx="38100" cy="203835"/>
          </a:xfrm>
          <a:custGeom>
            <a:avLst/>
            <a:gdLst/>
            <a:ahLst/>
            <a:cxnLst/>
            <a:rect l="l" t="t" r="r" b="b"/>
            <a:pathLst>
              <a:path w="38100" h="203835">
                <a:moveTo>
                  <a:pt x="38100" y="203571"/>
                </a:moveTo>
                <a:lnTo>
                  <a:pt x="38100" y="0"/>
                </a:lnTo>
                <a:lnTo>
                  <a:pt x="0" y="2198"/>
                </a:lnTo>
                <a:lnTo>
                  <a:pt x="0" y="201373"/>
                </a:lnTo>
                <a:lnTo>
                  <a:pt x="38100" y="203571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66647" y="3883954"/>
            <a:ext cx="38100" cy="208279"/>
          </a:xfrm>
          <a:custGeom>
            <a:avLst/>
            <a:gdLst/>
            <a:ahLst/>
            <a:cxnLst/>
            <a:rect l="l" t="t" r="r" b="b"/>
            <a:pathLst>
              <a:path w="38100" h="208279">
                <a:moveTo>
                  <a:pt x="38100" y="207691"/>
                </a:moveTo>
                <a:lnTo>
                  <a:pt x="38100" y="0"/>
                </a:lnTo>
                <a:lnTo>
                  <a:pt x="32004" y="213"/>
                </a:lnTo>
                <a:lnTo>
                  <a:pt x="0" y="2060"/>
                </a:lnTo>
                <a:lnTo>
                  <a:pt x="0" y="205631"/>
                </a:lnTo>
                <a:lnTo>
                  <a:pt x="32004" y="207477"/>
                </a:lnTo>
                <a:lnTo>
                  <a:pt x="38100" y="207691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04747" y="3882617"/>
            <a:ext cx="38100" cy="210820"/>
          </a:xfrm>
          <a:custGeom>
            <a:avLst/>
            <a:gdLst/>
            <a:ahLst/>
            <a:cxnLst/>
            <a:rect l="l" t="t" r="r" b="b"/>
            <a:pathLst>
              <a:path w="38100" h="210820">
                <a:moveTo>
                  <a:pt x="38100" y="210365"/>
                </a:moveTo>
                <a:lnTo>
                  <a:pt x="38100" y="0"/>
                </a:lnTo>
                <a:lnTo>
                  <a:pt x="0" y="1336"/>
                </a:lnTo>
                <a:lnTo>
                  <a:pt x="0" y="209028"/>
                </a:lnTo>
                <a:lnTo>
                  <a:pt x="38100" y="210365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42847" y="3881280"/>
            <a:ext cx="38100" cy="213360"/>
          </a:xfrm>
          <a:custGeom>
            <a:avLst/>
            <a:gdLst/>
            <a:ahLst/>
            <a:cxnLst/>
            <a:rect l="l" t="t" r="r" b="b"/>
            <a:pathLst>
              <a:path w="38100" h="213360">
                <a:moveTo>
                  <a:pt x="38100" y="213039"/>
                </a:moveTo>
                <a:lnTo>
                  <a:pt x="38100" y="0"/>
                </a:lnTo>
                <a:lnTo>
                  <a:pt x="0" y="1336"/>
                </a:lnTo>
                <a:lnTo>
                  <a:pt x="0" y="211702"/>
                </a:lnTo>
                <a:lnTo>
                  <a:pt x="38100" y="213039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82980" y="4019803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586"/>
                </a:lnTo>
              </a:path>
            </a:pathLst>
          </a:custGeom>
          <a:ln w="5080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020444" y="4019803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267"/>
                </a:lnTo>
              </a:path>
            </a:pathLst>
          </a:custGeom>
          <a:ln w="69850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55369" y="3879763"/>
            <a:ext cx="20320" cy="216535"/>
          </a:xfrm>
          <a:custGeom>
            <a:avLst/>
            <a:gdLst/>
            <a:ahLst/>
            <a:cxnLst/>
            <a:rect l="l" t="t" r="r" b="b"/>
            <a:pathLst>
              <a:path w="20319" h="216535">
                <a:moveTo>
                  <a:pt x="0" y="216072"/>
                </a:moveTo>
                <a:lnTo>
                  <a:pt x="20320" y="216072"/>
                </a:lnTo>
                <a:lnTo>
                  <a:pt x="20320" y="0"/>
                </a:lnTo>
                <a:lnTo>
                  <a:pt x="0" y="0"/>
                </a:lnTo>
                <a:lnTo>
                  <a:pt x="0" y="216072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075689" y="3879596"/>
            <a:ext cx="55880" cy="216535"/>
          </a:xfrm>
          <a:custGeom>
            <a:avLst/>
            <a:gdLst/>
            <a:ahLst/>
            <a:cxnLst/>
            <a:rect l="l" t="t" r="r" b="b"/>
            <a:pathLst>
              <a:path w="55880" h="216535">
                <a:moveTo>
                  <a:pt x="0" y="216407"/>
                </a:moveTo>
                <a:lnTo>
                  <a:pt x="55880" y="216407"/>
                </a:lnTo>
                <a:lnTo>
                  <a:pt x="5588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131824" y="3879596"/>
            <a:ext cx="76200" cy="216535"/>
          </a:xfrm>
          <a:custGeom>
            <a:avLst/>
            <a:gdLst/>
            <a:ahLst/>
            <a:cxnLst/>
            <a:rect l="l" t="t" r="r" b="b"/>
            <a:pathLst>
              <a:path w="76200" h="216535">
                <a:moveTo>
                  <a:pt x="0" y="216407"/>
                </a:moveTo>
                <a:lnTo>
                  <a:pt x="76200" y="216407"/>
                </a:lnTo>
                <a:lnTo>
                  <a:pt x="7620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234439" y="401980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53340">
            <a:solidFill>
              <a:srgbClr val="C6C6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272539" y="3879785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29"/>
                </a:lnTo>
              </a:path>
            </a:pathLst>
          </a:custGeom>
          <a:ln w="22859">
            <a:solidFill>
              <a:srgbClr val="C6C6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317625" y="4019803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246"/>
                </a:lnTo>
              </a:path>
            </a:pathLst>
          </a:custGeom>
          <a:ln w="67310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355089" y="3881253"/>
            <a:ext cx="0" cy="213360"/>
          </a:xfrm>
          <a:custGeom>
            <a:avLst/>
            <a:gdLst/>
            <a:ahLst/>
            <a:cxnLst/>
            <a:rect l="l" t="t" r="r" b="b"/>
            <a:pathLst>
              <a:path h="213360">
                <a:moveTo>
                  <a:pt x="0" y="0"/>
                </a:moveTo>
                <a:lnTo>
                  <a:pt x="0" y="213092"/>
                </a:lnTo>
              </a:path>
            </a:pathLst>
          </a:custGeom>
          <a:ln w="7619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358900" y="3881387"/>
            <a:ext cx="38100" cy="213360"/>
          </a:xfrm>
          <a:custGeom>
            <a:avLst/>
            <a:gdLst/>
            <a:ahLst/>
            <a:cxnLst/>
            <a:rect l="l" t="t" r="r" b="b"/>
            <a:pathLst>
              <a:path w="38100" h="213360">
                <a:moveTo>
                  <a:pt x="38100" y="211488"/>
                </a:moveTo>
                <a:lnTo>
                  <a:pt x="38100" y="1336"/>
                </a:lnTo>
                <a:lnTo>
                  <a:pt x="0" y="0"/>
                </a:lnTo>
                <a:lnTo>
                  <a:pt x="0" y="212825"/>
                </a:lnTo>
                <a:lnTo>
                  <a:pt x="38100" y="211488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397000" y="3882724"/>
            <a:ext cx="38100" cy="210185"/>
          </a:xfrm>
          <a:custGeom>
            <a:avLst/>
            <a:gdLst/>
            <a:ahLst/>
            <a:cxnLst/>
            <a:rect l="l" t="t" r="r" b="b"/>
            <a:pathLst>
              <a:path w="38100" h="210185">
                <a:moveTo>
                  <a:pt x="38100" y="208814"/>
                </a:moveTo>
                <a:lnTo>
                  <a:pt x="38100" y="1336"/>
                </a:lnTo>
                <a:lnTo>
                  <a:pt x="0" y="0"/>
                </a:lnTo>
                <a:lnTo>
                  <a:pt x="0" y="210151"/>
                </a:lnTo>
                <a:lnTo>
                  <a:pt x="38100" y="208814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435100" y="3884060"/>
            <a:ext cx="38100" cy="207645"/>
          </a:xfrm>
          <a:custGeom>
            <a:avLst/>
            <a:gdLst/>
            <a:ahLst/>
            <a:cxnLst/>
            <a:rect l="l" t="t" r="r" b="b"/>
            <a:pathLst>
              <a:path w="38100" h="207645">
                <a:moveTo>
                  <a:pt x="38100" y="205348"/>
                </a:moveTo>
                <a:lnTo>
                  <a:pt x="38100" y="2129"/>
                </a:lnTo>
                <a:lnTo>
                  <a:pt x="3048" y="106"/>
                </a:lnTo>
                <a:lnTo>
                  <a:pt x="0" y="0"/>
                </a:lnTo>
                <a:lnTo>
                  <a:pt x="0" y="207477"/>
                </a:lnTo>
                <a:lnTo>
                  <a:pt x="3048" y="207370"/>
                </a:lnTo>
                <a:lnTo>
                  <a:pt x="38100" y="205348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473200" y="3886190"/>
            <a:ext cx="38100" cy="203835"/>
          </a:xfrm>
          <a:custGeom>
            <a:avLst/>
            <a:gdLst/>
            <a:ahLst/>
            <a:cxnLst/>
            <a:rect l="l" t="t" r="r" b="b"/>
            <a:pathLst>
              <a:path w="38100" h="203835">
                <a:moveTo>
                  <a:pt x="38100" y="201021"/>
                </a:moveTo>
                <a:lnTo>
                  <a:pt x="38100" y="2198"/>
                </a:lnTo>
                <a:lnTo>
                  <a:pt x="0" y="0"/>
                </a:lnTo>
                <a:lnTo>
                  <a:pt x="0" y="203219"/>
                </a:lnTo>
                <a:lnTo>
                  <a:pt x="38100" y="201021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11300" y="3888388"/>
            <a:ext cx="38100" cy="199390"/>
          </a:xfrm>
          <a:custGeom>
            <a:avLst/>
            <a:gdLst/>
            <a:ahLst/>
            <a:cxnLst/>
            <a:rect l="l" t="t" r="r" b="b"/>
            <a:pathLst>
              <a:path w="38100" h="199389">
                <a:moveTo>
                  <a:pt x="38100" y="196625"/>
                </a:moveTo>
                <a:lnTo>
                  <a:pt x="38100" y="2198"/>
                </a:lnTo>
                <a:lnTo>
                  <a:pt x="0" y="0"/>
                </a:lnTo>
                <a:lnTo>
                  <a:pt x="0" y="198823"/>
                </a:lnTo>
                <a:lnTo>
                  <a:pt x="38100" y="19662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549400" y="3890586"/>
            <a:ext cx="38100" cy="194945"/>
          </a:xfrm>
          <a:custGeom>
            <a:avLst/>
            <a:gdLst/>
            <a:ahLst/>
            <a:cxnLst/>
            <a:rect l="l" t="t" r="r" b="b"/>
            <a:pathLst>
              <a:path w="38100" h="194945">
                <a:moveTo>
                  <a:pt x="38100" y="192229"/>
                </a:moveTo>
                <a:lnTo>
                  <a:pt x="38100" y="2198"/>
                </a:lnTo>
                <a:lnTo>
                  <a:pt x="0" y="0"/>
                </a:lnTo>
                <a:lnTo>
                  <a:pt x="0" y="194427"/>
                </a:lnTo>
                <a:lnTo>
                  <a:pt x="38100" y="19222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587500" y="3892784"/>
            <a:ext cx="38100" cy="190500"/>
          </a:xfrm>
          <a:custGeom>
            <a:avLst/>
            <a:gdLst/>
            <a:ahLst/>
            <a:cxnLst/>
            <a:rect l="l" t="t" r="r" b="b"/>
            <a:pathLst>
              <a:path w="38100" h="190500">
                <a:moveTo>
                  <a:pt x="38100" y="187833"/>
                </a:moveTo>
                <a:lnTo>
                  <a:pt x="38100" y="2198"/>
                </a:lnTo>
                <a:lnTo>
                  <a:pt x="0" y="0"/>
                </a:lnTo>
                <a:lnTo>
                  <a:pt x="0" y="190031"/>
                </a:lnTo>
                <a:lnTo>
                  <a:pt x="38100" y="187833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625600" y="3894982"/>
            <a:ext cx="36830" cy="186055"/>
          </a:xfrm>
          <a:custGeom>
            <a:avLst/>
            <a:gdLst/>
            <a:ahLst/>
            <a:cxnLst/>
            <a:rect l="l" t="t" r="r" b="b"/>
            <a:pathLst>
              <a:path w="36830" h="186054">
                <a:moveTo>
                  <a:pt x="36575" y="183524"/>
                </a:moveTo>
                <a:lnTo>
                  <a:pt x="36575" y="2110"/>
                </a:lnTo>
                <a:lnTo>
                  <a:pt x="0" y="0"/>
                </a:lnTo>
                <a:lnTo>
                  <a:pt x="0" y="185634"/>
                </a:lnTo>
                <a:lnTo>
                  <a:pt x="36575" y="183524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662176" y="3897092"/>
            <a:ext cx="38100" cy="181610"/>
          </a:xfrm>
          <a:custGeom>
            <a:avLst/>
            <a:gdLst/>
            <a:ahLst/>
            <a:cxnLst/>
            <a:rect l="l" t="t" r="r" b="b"/>
            <a:pathLst>
              <a:path w="38100" h="181610">
                <a:moveTo>
                  <a:pt x="38100" y="178502"/>
                </a:moveTo>
                <a:lnTo>
                  <a:pt x="38100" y="2911"/>
                </a:lnTo>
                <a:lnTo>
                  <a:pt x="13716" y="791"/>
                </a:lnTo>
                <a:lnTo>
                  <a:pt x="0" y="0"/>
                </a:lnTo>
                <a:lnTo>
                  <a:pt x="0" y="181414"/>
                </a:lnTo>
                <a:lnTo>
                  <a:pt x="13716" y="180623"/>
                </a:lnTo>
                <a:lnTo>
                  <a:pt x="38100" y="178502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700276" y="3900004"/>
            <a:ext cx="38100" cy="175895"/>
          </a:xfrm>
          <a:custGeom>
            <a:avLst/>
            <a:gdLst/>
            <a:ahLst/>
            <a:cxnLst/>
            <a:rect l="l" t="t" r="r" b="b"/>
            <a:pathLst>
              <a:path w="38100" h="175895">
                <a:moveTo>
                  <a:pt x="38100" y="172278"/>
                </a:moveTo>
                <a:lnTo>
                  <a:pt x="38100" y="3313"/>
                </a:lnTo>
                <a:lnTo>
                  <a:pt x="0" y="0"/>
                </a:lnTo>
                <a:lnTo>
                  <a:pt x="0" y="175591"/>
                </a:lnTo>
                <a:lnTo>
                  <a:pt x="38100" y="17227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738376" y="3903317"/>
            <a:ext cx="38100" cy="169545"/>
          </a:xfrm>
          <a:custGeom>
            <a:avLst/>
            <a:gdLst/>
            <a:ahLst/>
            <a:cxnLst/>
            <a:rect l="l" t="t" r="r" b="b"/>
            <a:pathLst>
              <a:path w="38100" h="169545">
                <a:moveTo>
                  <a:pt x="38100" y="164674"/>
                </a:moveTo>
                <a:lnTo>
                  <a:pt x="38100" y="4291"/>
                </a:lnTo>
                <a:lnTo>
                  <a:pt x="7620" y="662"/>
                </a:lnTo>
                <a:lnTo>
                  <a:pt x="0" y="0"/>
                </a:lnTo>
                <a:lnTo>
                  <a:pt x="0" y="168965"/>
                </a:lnTo>
                <a:lnTo>
                  <a:pt x="7620" y="168302"/>
                </a:lnTo>
                <a:lnTo>
                  <a:pt x="38100" y="164674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776476" y="3907608"/>
            <a:ext cx="38100" cy="160655"/>
          </a:xfrm>
          <a:custGeom>
            <a:avLst/>
            <a:gdLst/>
            <a:ahLst/>
            <a:cxnLst/>
            <a:rect l="l" t="t" r="r" b="b"/>
            <a:pathLst>
              <a:path w="38100" h="160654">
                <a:moveTo>
                  <a:pt x="38100" y="155934"/>
                </a:moveTo>
                <a:lnTo>
                  <a:pt x="38100" y="4448"/>
                </a:lnTo>
                <a:lnTo>
                  <a:pt x="33528" y="3991"/>
                </a:lnTo>
                <a:lnTo>
                  <a:pt x="0" y="0"/>
                </a:lnTo>
                <a:lnTo>
                  <a:pt x="0" y="160382"/>
                </a:lnTo>
                <a:lnTo>
                  <a:pt x="33528" y="156391"/>
                </a:lnTo>
                <a:lnTo>
                  <a:pt x="38100" y="155934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814576" y="3912057"/>
            <a:ext cx="38100" cy="151765"/>
          </a:xfrm>
          <a:custGeom>
            <a:avLst/>
            <a:gdLst/>
            <a:ahLst/>
            <a:cxnLst/>
            <a:rect l="l" t="t" r="r" b="b"/>
            <a:pathLst>
              <a:path w="38100" h="151764">
                <a:moveTo>
                  <a:pt x="38100" y="146917"/>
                </a:moveTo>
                <a:lnTo>
                  <a:pt x="38100" y="4567"/>
                </a:lnTo>
                <a:lnTo>
                  <a:pt x="25908" y="2590"/>
                </a:lnTo>
                <a:lnTo>
                  <a:pt x="0" y="0"/>
                </a:lnTo>
                <a:lnTo>
                  <a:pt x="0" y="151485"/>
                </a:lnTo>
                <a:lnTo>
                  <a:pt x="25908" y="148894"/>
                </a:lnTo>
                <a:lnTo>
                  <a:pt x="38100" y="14691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852676" y="3916625"/>
            <a:ext cx="76200" cy="142875"/>
          </a:xfrm>
          <a:custGeom>
            <a:avLst/>
            <a:gdLst/>
            <a:ahLst/>
            <a:cxnLst/>
            <a:rect l="l" t="t" r="r" b="b"/>
            <a:pathLst>
              <a:path w="76200" h="142875">
                <a:moveTo>
                  <a:pt x="76200" y="130706"/>
                </a:moveTo>
                <a:lnTo>
                  <a:pt x="76200" y="11643"/>
                </a:lnTo>
                <a:lnTo>
                  <a:pt x="68580" y="10214"/>
                </a:lnTo>
                <a:lnTo>
                  <a:pt x="44196" y="7166"/>
                </a:lnTo>
                <a:lnTo>
                  <a:pt x="0" y="0"/>
                </a:lnTo>
                <a:lnTo>
                  <a:pt x="0" y="142349"/>
                </a:lnTo>
                <a:lnTo>
                  <a:pt x="44196" y="135182"/>
                </a:lnTo>
                <a:lnTo>
                  <a:pt x="68580" y="132134"/>
                </a:lnTo>
                <a:lnTo>
                  <a:pt x="76200" y="13070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928876" y="3928268"/>
            <a:ext cx="36830" cy="119380"/>
          </a:xfrm>
          <a:custGeom>
            <a:avLst/>
            <a:gdLst/>
            <a:ahLst/>
            <a:cxnLst/>
            <a:rect l="l" t="t" r="r" b="b"/>
            <a:pathLst>
              <a:path w="36830" h="119379">
                <a:moveTo>
                  <a:pt x="36575" y="111673"/>
                </a:moveTo>
                <a:lnTo>
                  <a:pt x="36575" y="7388"/>
                </a:lnTo>
                <a:lnTo>
                  <a:pt x="16764" y="3143"/>
                </a:lnTo>
                <a:lnTo>
                  <a:pt x="0" y="0"/>
                </a:lnTo>
                <a:lnTo>
                  <a:pt x="0" y="119062"/>
                </a:lnTo>
                <a:lnTo>
                  <a:pt x="16764" y="115919"/>
                </a:lnTo>
                <a:lnTo>
                  <a:pt x="36575" y="11167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965451" y="3935657"/>
            <a:ext cx="111760" cy="104775"/>
          </a:xfrm>
          <a:custGeom>
            <a:avLst/>
            <a:gdLst/>
            <a:ahLst/>
            <a:cxnLst/>
            <a:rect l="l" t="t" r="r" b="b"/>
            <a:pathLst>
              <a:path w="111760" h="104775">
                <a:moveTo>
                  <a:pt x="111252" y="52142"/>
                </a:moveTo>
                <a:lnTo>
                  <a:pt x="82296" y="24710"/>
                </a:lnTo>
                <a:lnTo>
                  <a:pt x="56388" y="15566"/>
                </a:lnTo>
                <a:lnTo>
                  <a:pt x="39624" y="9470"/>
                </a:lnTo>
                <a:lnTo>
                  <a:pt x="21336" y="4898"/>
                </a:lnTo>
                <a:lnTo>
                  <a:pt x="1524" y="326"/>
                </a:lnTo>
                <a:lnTo>
                  <a:pt x="0" y="0"/>
                </a:lnTo>
                <a:lnTo>
                  <a:pt x="0" y="104285"/>
                </a:lnTo>
                <a:lnTo>
                  <a:pt x="1524" y="103958"/>
                </a:lnTo>
                <a:lnTo>
                  <a:pt x="21336" y="99386"/>
                </a:lnTo>
                <a:lnTo>
                  <a:pt x="39624" y="94814"/>
                </a:lnTo>
                <a:lnTo>
                  <a:pt x="56388" y="88718"/>
                </a:lnTo>
                <a:lnTo>
                  <a:pt x="70104" y="84146"/>
                </a:lnTo>
                <a:lnTo>
                  <a:pt x="106680" y="62810"/>
                </a:lnTo>
                <a:lnTo>
                  <a:pt x="109728" y="58238"/>
                </a:lnTo>
                <a:lnTo>
                  <a:pt x="111252" y="52142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60095" y="3879596"/>
            <a:ext cx="1816735" cy="216535"/>
          </a:xfrm>
          <a:custGeom>
            <a:avLst/>
            <a:gdLst/>
            <a:ahLst/>
            <a:cxnLst/>
            <a:rect l="l" t="t" r="r" b="b"/>
            <a:pathLst>
              <a:path w="1816735" h="216535">
                <a:moveTo>
                  <a:pt x="1816608" y="108203"/>
                </a:moveTo>
                <a:lnTo>
                  <a:pt x="1813271" y="98872"/>
                </a:lnTo>
                <a:lnTo>
                  <a:pt x="1803445" y="89759"/>
                </a:lnTo>
                <a:lnTo>
                  <a:pt x="1765417" y="72324"/>
                </a:lnTo>
                <a:lnTo>
                  <a:pt x="1704709" y="56158"/>
                </a:lnTo>
                <a:lnTo>
                  <a:pt x="1666534" y="48632"/>
                </a:lnTo>
                <a:lnTo>
                  <a:pt x="1623508" y="41521"/>
                </a:lnTo>
                <a:lnTo>
                  <a:pt x="1575906" y="34857"/>
                </a:lnTo>
                <a:lnTo>
                  <a:pt x="1524001" y="28674"/>
                </a:lnTo>
                <a:lnTo>
                  <a:pt x="1468065" y="23003"/>
                </a:lnTo>
                <a:lnTo>
                  <a:pt x="1408373" y="17878"/>
                </a:lnTo>
                <a:lnTo>
                  <a:pt x="1345198" y="13330"/>
                </a:lnTo>
                <a:lnTo>
                  <a:pt x="1278813" y="9392"/>
                </a:lnTo>
                <a:lnTo>
                  <a:pt x="1209491" y="6098"/>
                </a:lnTo>
                <a:lnTo>
                  <a:pt x="1137506" y="3479"/>
                </a:lnTo>
                <a:lnTo>
                  <a:pt x="1063131" y="1567"/>
                </a:lnTo>
                <a:lnTo>
                  <a:pt x="986639" y="397"/>
                </a:lnTo>
                <a:lnTo>
                  <a:pt x="908304" y="0"/>
                </a:lnTo>
                <a:lnTo>
                  <a:pt x="829968" y="397"/>
                </a:lnTo>
                <a:lnTo>
                  <a:pt x="753476" y="1567"/>
                </a:lnTo>
                <a:lnTo>
                  <a:pt x="679101" y="3479"/>
                </a:lnTo>
                <a:lnTo>
                  <a:pt x="607116" y="6098"/>
                </a:lnTo>
                <a:lnTo>
                  <a:pt x="537794" y="9392"/>
                </a:lnTo>
                <a:lnTo>
                  <a:pt x="471409" y="13330"/>
                </a:lnTo>
                <a:lnTo>
                  <a:pt x="408234" y="17878"/>
                </a:lnTo>
                <a:lnTo>
                  <a:pt x="348542" y="23003"/>
                </a:lnTo>
                <a:lnTo>
                  <a:pt x="292606" y="28674"/>
                </a:lnTo>
                <a:lnTo>
                  <a:pt x="240701" y="34857"/>
                </a:lnTo>
                <a:lnTo>
                  <a:pt x="193099" y="41521"/>
                </a:lnTo>
                <a:lnTo>
                  <a:pt x="150073" y="48632"/>
                </a:lnTo>
                <a:lnTo>
                  <a:pt x="111898" y="56158"/>
                </a:lnTo>
                <a:lnTo>
                  <a:pt x="51190" y="72324"/>
                </a:lnTo>
                <a:lnTo>
                  <a:pt x="13162" y="89759"/>
                </a:lnTo>
                <a:lnTo>
                  <a:pt x="0" y="108203"/>
                </a:lnTo>
                <a:lnTo>
                  <a:pt x="3336" y="117535"/>
                </a:lnTo>
                <a:lnTo>
                  <a:pt x="51190" y="144083"/>
                </a:lnTo>
                <a:lnTo>
                  <a:pt x="111898" y="160249"/>
                </a:lnTo>
                <a:lnTo>
                  <a:pt x="150073" y="167775"/>
                </a:lnTo>
                <a:lnTo>
                  <a:pt x="193099" y="174886"/>
                </a:lnTo>
                <a:lnTo>
                  <a:pt x="240701" y="181550"/>
                </a:lnTo>
                <a:lnTo>
                  <a:pt x="292606" y="187733"/>
                </a:lnTo>
                <a:lnTo>
                  <a:pt x="348542" y="193404"/>
                </a:lnTo>
                <a:lnTo>
                  <a:pt x="408234" y="198529"/>
                </a:lnTo>
                <a:lnTo>
                  <a:pt x="471409" y="203077"/>
                </a:lnTo>
                <a:lnTo>
                  <a:pt x="537794" y="207015"/>
                </a:lnTo>
                <a:lnTo>
                  <a:pt x="607116" y="210309"/>
                </a:lnTo>
                <a:lnTo>
                  <a:pt x="679101" y="212928"/>
                </a:lnTo>
                <a:lnTo>
                  <a:pt x="753476" y="214840"/>
                </a:lnTo>
                <a:lnTo>
                  <a:pt x="829968" y="216010"/>
                </a:lnTo>
                <a:lnTo>
                  <a:pt x="908304" y="216407"/>
                </a:lnTo>
                <a:lnTo>
                  <a:pt x="986639" y="216010"/>
                </a:lnTo>
                <a:lnTo>
                  <a:pt x="1063131" y="214840"/>
                </a:lnTo>
                <a:lnTo>
                  <a:pt x="1137506" y="212928"/>
                </a:lnTo>
                <a:lnTo>
                  <a:pt x="1209491" y="210309"/>
                </a:lnTo>
                <a:lnTo>
                  <a:pt x="1278813" y="207015"/>
                </a:lnTo>
                <a:lnTo>
                  <a:pt x="1345198" y="203077"/>
                </a:lnTo>
                <a:lnTo>
                  <a:pt x="1408373" y="198529"/>
                </a:lnTo>
                <a:lnTo>
                  <a:pt x="1468065" y="193404"/>
                </a:lnTo>
                <a:lnTo>
                  <a:pt x="1524001" y="187733"/>
                </a:lnTo>
                <a:lnTo>
                  <a:pt x="1575906" y="181550"/>
                </a:lnTo>
                <a:lnTo>
                  <a:pt x="1623508" y="174886"/>
                </a:lnTo>
                <a:lnTo>
                  <a:pt x="1666534" y="167775"/>
                </a:lnTo>
                <a:lnTo>
                  <a:pt x="1704709" y="160249"/>
                </a:lnTo>
                <a:lnTo>
                  <a:pt x="1765417" y="144083"/>
                </a:lnTo>
                <a:lnTo>
                  <a:pt x="1803445" y="126648"/>
                </a:lnTo>
                <a:lnTo>
                  <a:pt x="1813271" y="117535"/>
                </a:lnTo>
                <a:lnTo>
                  <a:pt x="1816608" y="10820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20700" y="4102100"/>
            <a:ext cx="2286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663700" y="4102100"/>
            <a:ext cx="2286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509520" y="2765551"/>
            <a:ext cx="2539365" cy="995680"/>
          </a:xfrm>
          <a:custGeom>
            <a:avLst/>
            <a:gdLst/>
            <a:ahLst/>
            <a:cxnLst/>
            <a:rect l="l" t="t" r="r" b="b"/>
            <a:pathLst>
              <a:path w="2539365" h="995679">
                <a:moveTo>
                  <a:pt x="2538983" y="0"/>
                </a:moveTo>
                <a:lnTo>
                  <a:pt x="2538983" y="995172"/>
                </a:lnTo>
                <a:lnTo>
                  <a:pt x="0" y="995172"/>
                </a:lnTo>
                <a:lnTo>
                  <a:pt x="0" y="0"/>
                </a:lnTo>
                <a:lnTo>
                  <a:pt x="2538983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509520" y="2765551"/>
            <a:ext cx="2539365" cy="995680"/>
          </a:xfrm>
          <a:custGeom>
            <a:avLst/>
            <a:gdLst/>
            <a:ahLst/>
            <a:cxnLst/>
            <a:rect l="l" t="t" r="r" b="b"/>
            <a:pathLst>
              <a:path w="2539365" h="995679">
                <a:moveTo>
                  <a:pt x="2538983" y="0"/>
                </a:moveTo>
                <a:lnTo>
                  <a:pt x="2538983" y="995172"/>
                </a:lnTo>
                <a:lnTo>
                  <a:pt x="0" y="995172"/>
                </a:lnTo>
                <a:lnTo>
                  <a:pt x="0" y="0"/>
                </a:lnTo>
                <a:lnTo>
                  <a:pt x="2538983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2895219" y="3014979"/>
            <a:ext cx="1495044" cy="39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ブリッジ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755395" y="1364996"/>
            <a:ext cx="20320" cy="445134"/>
          </a:xfrm>
          <a:custGeom>
            <a:avLst/>
            <a:gdLst/>
            <a:ahLst/>
            <a:cxnLst/>
            <a:rect l="l" t="t" r="r" b="b"/>
            <a:pathLst>
              <a:path w="20320" h="445135">
                <a:moveTo>
                  <a:pt x="0" y="445007"/>
                </a:moveTo>
                <a:lnTo>
                  <a:pt x="19812" y="445007"/>
                </a:lnTo>
                <a:lnTo>
                  <a:pt x="19812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75208" y="1364996"/>
            <a:ext cx="12700" cy="445134"/>
          </a:xfrm>
          <a:custGeom>
            <a:avLst/>
            <a:gdLst/>
            <a:ahLst/>
            <a:cxnLst/>
            <a:rect l="l" t="t" r="r" b="b"/>
            <a:pathLst>
              <a:path w="12700" h="445135">
                <a:moveTo>
                  <a:pt x="0" y="445007"/>
                </a:moveTo>
                <a:lnTo>
                  <a:pt x="12191" y="445007"/>
                </a:lnTo>
                <a:lnTo>
                  <a:pt x="12191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606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87400" y="1364996"/>
            <a:ext cx="12700" cy="445134"/>
          </a:xfrm>
          <a:custGeom>
            <a:avLst/>
            <a:gdLst/>
            <a:ahLst/>
            <a:cxnLst/>
            <a:rect l="l" t="t" r="r" b="b"/>
            <a:pathLst>
              <a:path w="12700" h="445135">
                <a:moveTo>
                  <a:pt x="0" y="445007"/>
                </a:moveTo>
                <a:lnTo>
                  <a:pt x="12191" y="445007"/>
                </a:lnTo>
                <a:lnTo>
                  <a:pt x="12191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6161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0264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1254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13715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224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285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346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40739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4759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544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605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666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727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8265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1371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925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986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047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108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16939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2379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306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367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428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9489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55039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96189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687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748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9809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9870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93139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99999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0068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0129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0190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0251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031239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03809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0449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510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571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632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7315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1371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830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9220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121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1013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104391" y="1364996"/>
            <a:ext cx="20320" cy="445134"/>
          </a:xfrm>
          <a:custGeom>
            <a:avLst/>
            <a:gdLst/>
            <a:ahLst/>
            <a:cxnLst/>
            <a:rect l="l" t="t" r="r" b="b"/>
            <a:pathLst>
              <a:path w="20319" h="445135">
                <a:moveTo>
                  <a:pt x="0" y="445007"/>
                </a:moveTo>
                <a:lnTo>
                  <a:pt x="19812" y="445007"/>
                </a:lnTo>
                <a:lnTo>
                  <a:pt x="19812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9B9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124203" y="1364996"/>
            <a:ext cx="18415" cy="445134"/>
          </a:xfrm>
          <a:custGeom>
            <a:avLst/>
            <a:gdLst/>
            <a:ahLst/>
            <a:cxnLst/>
            <a:rect l="l" t="t" r="r" b="b"/>
            <a:pathLst>
              <a:path w="18415" h="445135">
                <a:moveTo>
                  <a:pt x="0" y="445007"/>
                </a:moveTo>
                <a:lnTo>
                  <a:pt x="18287" y="445007"/>
                </a:lnTo>
                <a:lnTo>
                  <a:pt x="18287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9C9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142491" y="1364996"/>
            <a:ext cx="20320" cy="445134"/>
          </a:xfrm>
          <a:custGeom>
            <a:avLst/>
            <a:gdLst/>
            <a:ahLst/>
            <a:cxnLst/>
            <a:rect l="l" t="t" r="r" b="b"/>
            <a:pathLst>
              <a:path w="20319" h="445135">
                <a:moveTo>
                  <a:pt x="0" y="445007"/>
                </a:moveTo>
                <a:lnTo>
                  <a:pt x="19811" y="445007"/>
                </a:lnTo>
                <a:lnTo>
                  <a:pt x="19811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162303" y="1364996"/>
            <a:ext cx="12700" cy="445134"/>
          </a:xfrm>
          <a:custGeom>
            <a:avLst/>
            <a:gdLst/>
            <a:ahLst/>
            <a:cxnLst/>
            <a:rect l="l" t="t" r="r" b="b"/>
            <a:pathLst>
              <a:path w="12700" h="445135">
                <a:moveTo>
                  <a:pt x="0" y="445007"/>
                </a:moveTo>
                <a:lnTo>
                  <a:pt x="12192" y="445007"/>
                </a:lnTo>
                <a:lnTo>
                  <a:pt x="12192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174496" y="1364996"/>
            <a:ext cx="20320" cy="445134"/>
          </a:xfrm>
          <a:custGeom>
            <a:avLst/>
            <a:gdLst/>
            <a:ahLst/>
            <a:cxnLst/>
            <a:rect l="l" t="t" r="r" b="b"/>
            <a:pathLst>
              <a:path w="20319" h="445135">
                <a:moveTo>
                  <a:pt x="0" y="445007"/>
                </a:moveTo>
                <a:lnTo>
                  <a:pt x="19812" y="445007"/>
                </a:lnTo>
                <a:lnTo>
                  <a:pt x="19812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194308" y="1364996"/>
            <a:ext cx="18415" cy="445134"/>
          </a:xfrm>
          <a:custGeom>
            <a:avLst/>
            <a:gdLst/>
            <a:ahLst/>
            <a:cxnLst/>
            <a:rect l="l" t="t" r="r" b="b"/>
            <a:pathLst>
              <a:path w="18415" h="445135">
                <a:moveTo>
                  <a:pt x="0" y="445007"/>
                </a:moveTo>
                <a:lnTo>
                  <a:pt x="18287" y="445007"/>
                </a:lnTo>
                <a:lnTo>
                  <a:pt x="18287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9C9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212596" y="1364996"/>
            <a:ext cx="20320" cy="445134"/>
          </a:xfrm>
          <a:custGeom>
            <a:avLst/>
            <a:gdLst/>
            <a:ahLst/>
            <a:cxnLst/>
            <a:rect l="l" t="t" r="r" b="b"/>
            <a:pathLst>
              <a:path w="20319" h="445135">
                <a:moveTo>
                  <a:pt x="0" y="445007"/>
                </a:moveTo>
                <a:lnTo>
                  <a:pt x="19812" y="445007"/>
                </a:lnTo>
                <a:lnTo>
                  <a:pt x="19812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9B9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2354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24460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12192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2537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26365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13716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2735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2796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2857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2918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29870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30556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3116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3177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3238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3299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33680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34366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3497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3558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3619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3680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37490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38176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3878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3939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4000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4061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41300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41986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4259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4320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4381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4442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45415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13716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4640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4701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4762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482344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48920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49606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502155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508252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514347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524253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13716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534160" y="136499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6095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537208" y="1364996"/>
            <a:ext cx="12700" cy="445134"/>
          </a:xfrm>
          <a:custGeom>
            <a:avLst/>
            <a:gdLst/>
            <a:ahLst/>
            <a:cxnLst/>
            <a:rect l="l" t="t" r="r" b="b"/>
            <a:pathLst>
              <a:path w="12700" h="445135">
                <a:moveTo>
                  <a:pt x="0" y="445007"/>
                </a:moveTo>
                <a:lnTo>
                  <a:pt x="12192" y="445007"/>
                </a:lnTo>
                <a:lnTo>
                  <a:pt x="12192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6161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549400" y="1364996"/>
            <a:ext cx="12700" cy="445134"/>
          </a:xfrm>
          <a:custGeom>
            <a:avLst/>
            <a:gdLst/>
            <a:ahLst/>
            <a:cxnLst/>
            <a:rect l="l" t="t" r="r" b="b"/>
            <a:pathLst>
              <a:path w="12700" h="445135">
                <a:moveTo>
                  <a:pt x="0" y="445007"/>
                </a:moveTo>
                <a:lnTo>
                  <a:pt x="12192" y="445007"/>
                </a:lnTo>
                <a:lnTo>
                  <a:pt x="12192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606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561591" y="1364996"/>
            <a:ext cx="20320" cy="445134"/>
          </a:xfrm>
          <a:custGeom>
            <a:avLst/>
            <a:gdLst/>
            <a:ahLst/>
            <a:cxnLst/>
            <a:rect l="l" t="t" r="r" b="b"/>
            <a:pathLst>
              <a:path w="20319" h="445135">
                <a:moveTo>
                  <a:pt x="0" y="445007"/>
                </a:moveTo>
                <a:lnTo>
                  <a:pt x="19812" y="445007"/>
                </a:lnTo>
                <a:lnTo>
                  <a:pt x="19812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55395" y="1364996"/>
            <a:ext cx="828040" cy="447040"/>
          </a:xfrm>
          <a:custGeom>
            <a:avLst/>
            <a:gdLst/>
            <a:ahLst/>
            <a:cxnLst/>
            <a:rect l="l" t="t" r="r" b="b"/>
            <a:pathLst>
              <a:path w="828040" h="447039">
                <a:moveTo>
                  <a:pt x="827531" y="0"/>
                </a:moveTo>
                <a:lnTo>
                  <a:pt x="827531" y="446531"/>
                </a:lnTo>
                <a:lnTo>
                  <a:pt x="0" y="446531"/>
                </a:lnTo>
                <a:lnTo>
                  <a:pt x="0" y="0"/>
                </a:lnTo>
                <a:lnTo>
                  <a:pt x="8275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60095" y="1898395"/>
            <a:ext cx="114300" cy="2121535"/>
          </a:xfrm>
          <a:custGeom>
            <a:avLst/>
            <a:gdLst/>
            <a:ahLst/>
            <a:cxnLst/>
            <a:rect l="l" t="t" r="r" b="b"/>
            <a:pathLst>
              <a:path w="114300" h="2121535">
                <a:moveTo>
                  <a:pt x="0" y="0"/>
                </a:moveTo>
                <a:lnTo>
                  <a:pt x="0" y="2121407"/>
                </a:lnTo>
                <a:lnTo>
                  <a:pt x="114300" y="2121407"/>
                </a:lnTo>
                <a:lnTo>
                  <a:pt x="1142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74395" y="1898395"/>
            <a:ext cx="36830" cy="2121535"/>
          </a:xfrm>
          <a:custGeom>
            <a:avLst/>
            <a:gdLst/>
            <a:ahLst/>
            <a:cxnLst/>
            <a:rect l="l" t="t" r="r" b="b"/>
            <a:pathLst>
              <a:path w="36829" h="2121535">
                <a:moveTo>
                  <a:pt x="0" y="2121407"/>
                </a:moveTo>
                <a:lnTo>
                  <a:pt x="36576" y="2121407"/>
                </a:lnTo>
                <a:lnTo>
                  <a:pt x="36576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10972" y="1898395"/>
            <a:ext cx="76200" cy="2121535"/>
          </a:xfrm>
          <a:custGeom>
            <a:avLst/>
            <a:gdLst/>
            <a:ahLst/>
            <a:cxnLst/>
            <a:rect l="l" t="t" r="r" b="b"/>
            <a:pathLst>
              <a:path w="76200" h="2121535">
                <a:moveTo>
                  <a:pt x="0" y="2121407"/>
                </a:moveTo>
                <a:lnTo>
                  <a:pt x="76200" y="2121407"/>
                </a:lnTo>
                <a:lnTo>
                  <a:pt x="762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87172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25272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63372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01472" y="1898395"/>
            <a:ext cx="36830" cy="2121535"/>
          </a:xfrm>
          <a:custGeom>
            <a:avLst/>
            <a:gdLst/>
            <a:ahLst/>
            <a:cxnLst/>
            <a:rect l="l" t="t" r="r" b="b"/>
            <a:pathLst>
              <a:path w="36829" h="2121535">
                <a:moveTo>
                  <a:pt x="0" y="2121407"/>
                </a:moveTo>
                <a:lnTo>
                  <a:pt x="36576" y="2121407"/>
                </a:lnTo>
                <a:lnTo>
                  <a:pt x="36576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38048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76148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714248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752348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790448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28547" y="1898395"/>
            <a:ext cx="36830" cy="2121535"/>
          </a:xfrm>
          <a:custGeom>
            <a:avLst/>
            <a:gdLst/>
            <a:ahLst/>
            <a:cxnLst/>
            <a:rect l="l" t="t" r="r" b="b"/>
            <a:pathLst>
              <a:path w="36830" h="2121535">
                <a:moveTo>
                  <a:pt x="0" y="2121407"/>
                </a:moveTo>
                <a:lnTo>
                  <a:pt x="36575" y="2121407"/>
                </a:lnTo>
                <a:lnTo>
                  <a:pt x="36575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65124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903224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941324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979424" y="1898395"/>
            <a:ext cx="76200" cy="2121535"/>
          </a:xfrm>
          <a:custGeom>
            <a:avLst/>
            <a:gdLst/>
            <a:ahLst/>
            <a:cxnLst/>
            <a:rect l="l" t="t" r="r" b="b"/>
            <a:pathLst>
              <a:path w="76200" h="2121535">
                <a:moveTo>
                  <a:pt x="0" y="2121407"/>
                </a:moveTo>
                <a:lnTo>
                  <a:pt x="76200" y="2121407"/>
                </a:lnTo>
                <a:lnTo>
                  <a:pt x="762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055624" y="1898395"/>
            <a:ext cx="74930" cy="2121535"/>
          </a:xfrm>
          <a:custGeom>
            <a:avLst/>
            <a:gdLst/>
            <a:ahLst/>
            <a:cxnLst/>
            <a:rect l="l" t="t" r="r" b="b"/>
            <a:pathLst>
              <a:path w="74930" h="2121535">
                <a:moveTo>
                  <a:pt x="0" y="2121407"/>
                </a:moveTo>
                <a:lnTo>
                  <a:pt x="74675" y="2121407"/>
                </a:lnTo>
                <a:lnTo>
                  <a:pt x="74675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130300" y="1898395"/>
            <a:ext cx="76200" cy="2121535"/>
          </a:xfrm>
          <a:custGeom>
            <a:avLst/>
            <a:gdLst/>
            <a:ahLst/>
            <a:cxnLst/>
            <a:rect l="l" t="t" r="r" b="b"/>
            <a:pathLst>
              <a:path w="76200" h="2121535">
                <a:moveTo>
                  <a:pt x="0" y="2121407"/>
                </a:moveTo>
                <a:lnTo>
                  <a:pt x="76200" y="2121407"/>
                </a:lnTo>
                <a:lnTo>
                  <a:pt x="762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206500" y="1898395"/>
            <a:ext cx="76200" cy="2121535"/>
          </a:xfrm>
          <a:custGeom>
            <a:avLst/>
            <a:gdLst/>
            <a:ahLst/>
            <a:cxnLst/>
            <a:rect l="l" t="t" r="r" b="b"/>
            <a:pathLst>
              <a:path w="76200" h="2121535">
                <a:moveTo>
                  <a:pt x="0" y="2121407"/>
                </a:moveTo>
                <a:lnTo>
                  <a:pt x="76200" y="2121407"/>
                </a:lnTo>
                <a:lnTo>
                  <a:pt x="762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282700" y="1898395"/>
            <a:ext cx="74930" cy="2121535"/>
          </a:xfrm>
          <a:custGeom>
            <a:avLst/>
            <a:gdLst/>
            <a:ahLst/>
            <a:cxnLst/>
            <a:rect l="l" t="t" r="r" b="b"/>
            <a:pathLst>
              <a:path w="74930" h="2121535">
                <a:moveTo>
                  <a:pt x="0" y="2121407"/>
                </a:moveTo>
                <a:lnTo>
                  <a:pt x="74676" y="2121407"/>
                </a:lnTo>
                <a:lnTo>
                  <a:pt x="74676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357375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395475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433575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471675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509775" y="1898395"/>
            <a:ext cx="36830" cy="2121535"/>
          </a:xfrm>
          <a:custGeom>
            <a:avLst/>
            <a:gdLst/>
            <a:ahLst/>
            <a:cxnLst/>
            <a:rect l="l" t="t" r="r" b="b"/>
            <a:pathLst>
              <a:path w="36830" h="2121535">
                <a:moveTo>
                  <a:pt x="0" y="2121407"/>
                </a:moveTo>
                <a:lnTo>
                  <a:pt x="36576" y="2121407"/>
                </a:lnTo>
                <a:lnTo>
                  <a:pt x="36576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546352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584452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622552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660651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698751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736851" y="1898395"/>
            <a:ext cx="36830" cy="2121535"/>
          </a:xfrm>
          <a:custGeom>
            <a:avLst/>
            <a:gdLst/>
            <a:ahLst/>
            <a:cxnLst/>
            <a:rect l="l" t="t" r="r" b="b"/>
            <a:pathLst>
              <a:path w="36830" h="2121535">
                <a:moveTo>
                  <a:pt x="0" y="2121407"/>
                </a:moveTo>
                <a:lnTo>
                  <a:pt x="36575" y="2121407"/>
                </a:lnTo>
                <a:lnTo>
                  <a:pt x="36575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773427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811527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849627" y="1898395"/>
            <a:ext cx="76200" cy="2121535"/>
          </a:xfrm>
          <a:custGeom>
            <a:avLst/>
            <a:gdLst/>
            <a:ahLst/>
            <a:cxnLst/>
            <a:rect l="l" t="t" r="r" b="b"/>
            <a:pathLst>
              <a:path w="76200" h="2121535">
                <a:moveTo>
                  <a:pt x="0" y="2121407"/>
                </a:moveTo>
                <a:lnTo>
                  <a:pt x="76200" y="2121407"/>
                </a:lnTo>
                <a:lnTo>
                  <a:pt x="762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925827" y="1898395"/>
            <a:ext cx="38100" cy="2121535"/>
          </a:xfrm>
          <a:custGeom>
            <a:avLst/>
            <a:gdLst/>
            <a:ahLst/>
            <a:cxnLst/>
            <a:rect l="l" t="t" r="r" b="b"/>
            <a:pathLst>
              <a:path w="38100" h="2121535">
                <a:moveTo>
                  <a:pt x="0" y="2121407"/>
                </a:moveTo>
                <a:lnTo>
                  <a:pt x="38100" y="2121407"/>
                </a:lnTo>
                <a:lnTo>
                  <a:pt x="38100" y="0"/>
                </a:lnTo>
                <a:lnTo>
                  <a:pt x="0" y="0"/>
                </a:lnTo>
                <a:lnTo>
                  <a:pt x="0" y="212140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963927" y="1898395"/>
            <a:ext cx="113030" cy="2121535"/>
          </a:xfrm>
          <a:custGeom>
            <a:avLst/>
            <a:gdLst/>
            <a:ahLst/>
            <a:cxnLst/>
            <a:rect l="l" t="t" r="r" b="b"/>
            <a:pathLst>
              <a:path w="113030" h="2121535">
                <a:moveTo>
                  <a:pt x="0" y="0"/>
                </a:moveTo>
                <a:lnTo>
                  <a:pt x="0" y="2121407"/>
                </a:lnTo>
                <a:lnTo>
                  <a:pt x="112776" y="2121407"/>
                </a:lnTo>
                <a:lnTo>
                  <a:pt x="1127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60095" y="1898395"/>
            <a:ext cx="1818639" cy="2123440"/>
          </a:xfrm>
          <a:custGeom>
            <a:avLst/>
            <a:gdLst/>
            <a:ahLst/>
            <a:cxnLst/>
            <a:rect l="l" t="t" r="r" b="b"/>
            <a:pathLst>
              <a:path w="1818639" h="2123440">
                <a:moveTo>
                  <a:pt x="1818131" y="0"/>
                </a:moveTo>
                <a:lnTo>
                  <a:pt x="1818132" y="2122931"/>
                </a:lnTo>
                <a:lnTo>
                  <a:pt x="0" y="2122931"/>
                </a:lnTo>
                <a:lnTo>
                  <a:pt x="0" y="0"/>
                </a:lnTo>
                <a:lnTo>
                  <a:pt x="181813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 txBox="1">
            <a:spLocks noGrp="1"/>
          </p:cNvSpPr>
          <p:nvPr>
            <p:ph type="title"/>
          </p:nvPr>
        </p:nvSpPr>
        <p:spPr>
          <a:xfrm>
            <a:off x="370840" y="2597403"/>
            <a:ext cx="15805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5" dirty="0">
                <a:solidFill>
                  <a:srgbClr val="000000"/>
                </a:solidFill>
                <a:latin typeface="Times New Roman"/>
                <a:cs typeface="Times New Roman"/>
              </a:rPr>
              <a:t>Quant</a:t>
            </a:r>
            <a:r>
              <a:rPr sz="3600" i="1" spc="-4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400" spc="-7" baseline="3086" dirty="0">
                <a:solidFill>
                  <a:srgbClr val="000000"/>
                </a:solidFill>
                <a:latin typeface="Symbol"/>
                <a:cs typeface="Symbol"/>
              </a:rPr>
              <a:t></a:t>
            </a:r>
            <a:endParaRPr sz="5400" baseline="3086">
              <a:latin typeface="Symbol"/>
              <a:cs typeface="Symbol"/>
            </a:endParaRPr>
          </a:p>
        </p:txBody>
      </p:sp>
      <p:sp>
        <p:nvSpPr>
          <p:cNvPr id="348" name="object 348"/>
          <p:cNvSpPr/>
          <p:nvPr/>
        </p:nvSpPr>
        <p:spPr>
          <a:xfrm>
            <a:off x="3879596" y="1587500"/>
            <a:ext cx="74676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480308" y="1587500"/>
            <a:ext cx="73152" cy="70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497071" y="1889251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20" h="494030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496309" y="1814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5" y="76199"/>
                </a:move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199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399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5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496309" y="1814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5" y="76199"/>
                </a:moveTo>
                <a:lnTo>
                  <a:pt x="414352" y="52123"/>
                </a:ln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199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399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5" y="7619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800347" y="16286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60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1" y="106679"/>
                </a:lnTo>
                <a:lnTo>
                  <a:pt x="225551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405632" y="16286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60" h="256539">
                <a:moveTo>
                  <a:pt x="141731" y="256031"/>
                </a:moveTo>
                <a:lnTo>
                  <a:pt x="213359" y="256031"/>
                </a:lnTo>
                <a:lnTo>
                  <a:pt x="213359" y="0"/>
                </a:lnTo>
                <a:lnTo>
                  <a:pt x="0" y="0"/>
                </a:lnTo>
                <a:lnTo>
                  <a:pt x="0" y="106679"/>
                </a:lnTo>
                <a:lnTo>
                  <a:pt x="71627" y="106679"/>
                </a:lnTo>
                <a:lnTo>
                  <a:pt x="71627" y="64007"/>
                </a:lnTo>
                <a:lnTo>
                  <a:pt x="141731" y="64007"/>
                </a:lnTo>
                <a:lnTo>
                  <a:pt x="141731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206500" y="825500"/>
            <a:ext cx="1828800" cy="1905000"/>
          </a:xfrm>
          <a:custGeom>
            <a:avLst/>
            <a:gdLst/>
            <a:ahLst/>
            <a:cxnLst/>
            <a:rect l="l" t="t" r="r" b="b"/>
            <a:pathLst>
              <a:path w="1828800" h="1905000">
                <a:moveTo>
                  <a:pt x="0" y="228599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904999"/>
                </a:lnTo>
              </a:path>
            </a:pathLst>
          </a:custGeom>
          <a:ln w="121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710176" y="1390903"/>
            <a:ext cx="914400" cy="897890"/>
          </a:xfrm>
          <a:custGeom>
            <a:avLst/>
            <a:gdLst/>
            <a:ahLst/>
            <a:cxnLst/>
            <a:rect l="l" t="t" r="r" b="b"/>
            <a:pathLst>
              <a:path w="914400" h="897889">
                <a:moveTo>
                  <a:pt x="0" y="166115"/>
                </a:moveTo>
                <a:lnTo>
                  <a:pt x="0" y="0"/>
                </a:lnTo>
                <a:lnTo>
                  <a:pt x="914400" y="0"/>
                </a:lnTo>
                <a:lnTo>
                  <a:pt x="914400" y="897635"/>
                </a:lnTo>
              </a:path>
            </a:pathLst>
          </a:custGeom>
          <a:ln w="121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571235" y="2235200"/>
            <a:ext cx="108585" cy="160020"/>
          </a:xfrm>
          <a:custGeom>
            <a:avLst/>
            <a:gdLst/>
            <a:ahLst/>
            <a:cxnLst/>
            <a:rect l="l" t="t" r="r" b="b"/>
            <a:pathLst>
              <a:path w="108585" h="160019">
                <a:moveTo>
                  <a:pt x="108203" y="0"/>
                </a:moveTo>
                <a:lnTo>
                  <a:pt x="54863" y="50291"/>
                </a:lnTo>
                <a:lnTo>
                  <a:pt x="0" y="0"/>
                </a:lnTo>
                <a:lnTo>
                  <a:pt x="54863" y="160019"/>
                </a:lnTo>
                <a:lnTo>
                  <a:pt x="108203" y="0"/>
                </a:lnTo>
                <a:close/>
              </a:path>
            </a:pathLst>
          </a:custGeom>
          <a:solidFill>
            <a:srgbClr val="FF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557776" y="1142491"/>
            <a:ext cx="1600200" cy="1146175"/>
          </a:xfrm>
          <a:custGeom>
            <a:avLst/>
            <a:gdLst/>
            <a:ahLst/>
            <a:cxnLst/>
            <a:rect l="l" t="t" r="r" b="b"/>
            <a:pathLst>
              <a:path w="1600200" h="1146175">
                <a:moveTo>
                  <a:pt x="0" y="416051"/>
                </a:moveTo>
                <a:lnTo>
                  <a:pt x="0" y="0"/>
                </a:lnTo>
                <a:lnTo>
                  <a:pt x="1600200" y="0"/>
                </a:lnTo>
                <a:lnTo>
                  <a:pt x="1600200" y="1146047"/>
                </a:lnTo>
              </a:path>
            </a:pathLst>
          </a:custGeom>
          <a:ln w="121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104635" y="2235200"/>
            <a:ext cx="108585" cy="160020"/>
          </a:xfrm>
          <a:custGeom>
            <a:avLst/>
            <a:gdLst/>
            <a:ahLst/>
            <a:cxnLst/>
            <a:rect l="l" t="t" r="r" b="b"/>
            <a:pathLst>
              <a:path w="108585" h="160019">
                <a:moveTo>
                  <a:pt x="108204" y="0"/>
                </a:moveTo>
                <a:lnTo>
                  <a:pt x="54864" y="50291"/>
                </a:lnTo>
                <a:lnTo>
                  <a:pt x="0" y="0"/>
                </a:lnTo>
                <a:lnTo>
                  <a:pt x="54864" y="160019"/>
                </a:lnTo>
                <a:lnTo>
                  <a:pt x="108204" y="0"/>
                </a:lnTo>
                <a:close/>
              </a:path>
            </a:pathLst>
          </a:custGeom>
          <a:solidFill>
            <a:srgbClr val="FF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405376" y="891032"/>
            <a:ext cx="2209800" cy="1397635"/>
          </a:xfrm>
          <a:custGeom>
            <a:avLst/>
            <a:gdLst/>
            <a:ahLst/>
            <a:cxnLst/>
            <a:rect l="l" t="t" r="r" b="b"/>
            <a:pathLst>
              <a:path w="2209800" h="1397635">
                <a:moveTo>
                  <a:pt x="0" y="665988"/>
                </a:moveTo>
                <a:lnTo>
                  <a:pt x="0" y="0"/>
                </a:lnTo>
                <a:lnTo>
                  <a:pt x="2209800" y="0"/>
                </a:lnTo>
                <a:lnTo>
                  <a:pt x="2209800" y="1397508"/>
                </a:lnTo>
              </a:path>
            </a:pathLst>
          </a:custGeom>
          <a:ln w="121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561835" y="2235200"/>
            <a:ext cx="108585" cy="160020"/>
          </a:xfrm>
          <a:custGeom>
            <a:avLst/>
            <a:gdLst/>
            <a:ahLst/>
            <a:cxnLst/>
            <a:rect l="l" t="t" r="r" b="b"/>
            <a:pathLst>
              <a:path w="108584" h="160019">
                <a:moveTo>
                  <a:pt x="108204" y="0"/>
                </a:moveTo>
                <a:lnTo>
                  <a:pt x="54864" y="50291"/>
                </a:lnTo>
                <a:lnTo>
                  <a:pt x="0" y="0"/>
                </a:lnTo>
                <a:lnTo>
                  <a:pt x="54864" y="160019"/>
                </a:lnTo>
                <a:lnTo>
                  <a:pt x="108204" y="0"/>
                </a:lnTo>
                <a:close/>
              </a:path>
            </a:pathLst>
          </a:custGeom>
          <a:solidFill>
            <a:srgbClr val="FF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252976" y="639572"/>
            <a:ext cx="3048000" cy="1649095"/>
          </a:xfrm>
          <a:custGeom>
            <a:avLst/>
            <a:gdLst/>
            <a:ahLst/>
            <a:cxnLst/>
            <a:rect l="l" t="t" r="r" b="b"/>
            <a:pathLst>
              <a:path w="3048000" h="1649095">
                <a:moveTo>
                  <a:pt x="0" y="917448"/>
                </a:moveTo>
                <a:lnTo>
                  <a:pt x="0" y="0"/>
                </a:lnTo>
                <a:lnTo>
                  <a:pt x="3048000" y="0"/>
                </a:lnTo>
                <a:lnTo>
                  <a:pt x="3048000" y="1648968"/>
                </a:lnTo>
              </a:path>
            </a:pathLst>
          </a:custGeom>
          <a:ln w="121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7247635" y="2235200"/>
            <a:ext cx="108585" cy="160020"/>
          </a:xfrm>
          <a:custGeom>
            <a:avLst/>
            <a:gdLst/>
            <a:ahLst/>
            <a:cxnLst/>
            <a:rect l="l" t="t" r="r" b="b"/>
            <a:pathLst>
              <a:path w="108584" h="160019">
                <a:moveTo>
                  <a:pt x="108204" y="0"/>
                </a:moveTo>
                <a:lnTo>
                  <a:pt x="54864" y="50291"/>
                </a:lnTo>
                <a:lnTo>
                  <a:pt x="0" y="0"/>
                </a:lnTo>
                <a:lnTo>
                  <a:pt x="54864" y="160019"/>
                </a:lnTo>
                <a:lnTo>
                  <a:pt x="108204" y="0"/>
                </a:lnTo>
                <a:close/>
              </a:path>
            </a:pathLst>
          </a:custGeom>
          <a:solidFill>
            <a:srgbClr val="FF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100576" y="391159"/>
            <a:ext cx="3733800" cy="1897380"/>
          </a:xfrm>
          <a:custGeom>
            <a:avLst/>
            <a:gdLst/>
            <a:ahLst/>
            <a:cxnLst/>
            <a:rect l="l" t="t" r="r" b="b"/>
            <a:pathLst>
              <a:path w="3733800" h="1897380">
                <a:moveTo>
                  <a:pt x="0" y="1167384"/>
                </a:moveTo>
                <a:lnTo>
                  <a:pt x="0" y="0"/>
                </a:lnTo>
                <a:lnTo>
                  <a:pt x="3733800" y="0"/>
                </a:lnTo>
                <a:lnTo>
                  <a:pt x="3733800" y="1897380"/>
                </a:lnTo>
              </a:path>
            </a:pathLst>
          </a:custGeom>
          <a:ln w="121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7781035" y="2235200"/>
            <a:ext cx="108585" cy="160020"/>
          </a:xfrm>
          <a:custGeom>
            <a:avLst/>
            <a:gdLst/>
            <a:ahLst/>
            <a:cxnLst/>
            <a:rect l="l" t="t" r="r" b="b"/>
            <a:pathLst>
              <a:path w="108584" h="160019">
                <a:moveTo>
                  <a:pt x="108204" y="0"/>
                </a:moveTo>
                <a:lnTo>
                  <a:pt x="54864" y="50291"/>
                </a:lnTo>
                <a:lnTo>
                  <a:pt x="0" y="0"/>
                </a:lnTo>
                <a:lnTo>
                  <a:pt x="54864" y="160019"/>
                </a:lnTo>
                <a:lnTo>
                  <a:pt x="108204" y="0"/>
                </a:lnTo>
                <a:close/>
              </a:path>
            </a:pathLst>
          </a:custGeom>
          <a:solidFill>
            <a:srgbClr val="FF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871976" y="139700"/>
            <a:ext cx="4419600" cy="2148840"/>
          </a:xfrm>
          <a:custGeom>
            <a:avLst/>
            <a:gdLst/>
            <a:ahLst/>
            <a:cxnLst/>
            <a:rect l="l" t="t" r="r" b="b"/>
            <a:pathLst>
              <a:path w="4419600" h="2148840">
                <a:moveTo>
                  <a:pt x="0" y="1418843"/>
                </a:moveTo>
                <a:lnTo>
                  <a:pt x="0" y="0"/>
                </a:lnTo>
                <a:lnTo>
                  <a:pt x="4419600" y="0"/>
                </a:lnTo>
                <a:lnTo>
                  <a:pt x="4419600" y="2148839"/>
                </a:lnTo>
              </a:path>
            </a:pathLst>
          </a:custGeom>
          <a:ln w="121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8238235" y="2235200"/>
            <a:ext cx="108585" cy="160020"/>
          </a:xfrm>
          <a:custGeom>
            <a:avLst/>
            <a:gdLst/>
            <a:ahLst/>
            <a:cxnLst/>
            <a:rect l="l" t="t" r="r" b="b"/>
            <a:pathLst>
              <a:path w="108584" h="160019">
                <a:moveTo>
                  <a:pt x="108204" y="0"/>
                </a:moveTo>
                <a:lnTo>
                  <a:pt x="54864" y="50291"/>
                </a:lnTo>
                <a:lnTo>
                  <a:pt x="0" y="0"/>
                </a:lnTo>
                <a:lnTo>
                  <a:pt x="54864" y="160019"/>
                </a:lnTo>
                <a:lnTo>
                  <a:pt x="108204" y="0"/>
                </a:lnTo>
                <a:close/>
              </a:path>
            </a:pathLst>
          </a:custGeom>
          <a:solidFill>
            <a:srgbClr val="FF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507995" y="1595119"/>
            <a:ext cx="2539365" cy="1099185"/>
          </a:xfrm>
          <a:custGeom>
            <a:avLst/>
            <a:gdLst/>
            <a:ahLst/>
            <a:cxnLst/>
            <a:rect l="l" t="t" r="r" b="b"/>
            <a:pathLst>
              <a:path w="2539365" h="1099185">
                <a:moveTo>
                  <a:pt x="2538984" y="0"/>
                </a:moveTo>
                <a:lnTo>
                  <a:pt x="2538984" y="1098804"/>
                </a:lnTo>
                <a:lnTo>
                  <a:pt x="0" y="1098804"/>
                </a:lnTo>
                <a:lnTo>
                  <a:pt x="0" y="0"/>
                </a:lnTo>
                <a:lnTo>
                  <a:pt x="2538984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507995" y="1595119"/>
            <a:ext cx="2539365" cy="1099185"/>
          </a:xfrm>
          <a:custGeom>
            <a:avLst/>
            <a:gdLst/>
            <a:ahLst/>
            <a:cxnLst/>
            <a:rect l="l" t="t" r="r" b="b"/>
            <a:pathLst>
              <a:path w="2539365" h="1099185">
                <a:moveTo>
                  <a:pt x="2538984" y="0"/>
                </a:moveTo>
                <a:lnTo>
                  <a:pt x="2538984" y="1098804"/>
                </a:lnTo>
                <a:lnTo>
                  <a:pt x="0" y="1098804"/>
                </a:lnTo>
                <a:lnTo>
                  <a:pt x="0" y="0"/>
                </a:lnTo>
                <a:lnTo>
                  <a:pt x="2538984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 txBox="1"/>
          <p:nvPr/>
        </p:nvSpPr>
        <p:spPr>
          <a:xfrm>
            <a:off x="2796032" y="1884171"/>
            <a:ext cx="237134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b="1" spc="-10" dirty="0" smtClean="0">
                <a:solidFill>
                  <a:srgbClr val="3737FF"/>
                </a:solidFill>
                <a:latin typeface="Times New Roman"/>
                <a:cs typeface="Times New Roman"/>
              </a:rPr>
              <a:t>スキャナー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71" name="object 371"/>
          <p:cNvSpPr/>
          <p:nvPr/>
        </p:nvSpPr>
        <p:spPr>
          <a:xfrm>
            <a:off x="5336540" y="3030727"/>
            <a:ext cx="3637915" cy="990600"/>
          </a:xfrm>
          <a:custGeom>
            <a:avLst/>
            <a:gdLst/>
            <a:ahLst/>
            <a:cxnLst/>
            <a:rect l="l" t="t" r="r" b="b"/>
            <a:pathLst>
              <a:path w="3637915" h="990600">
                <a:moveTo>
                  <a:pt x="0" y="990599"/>
                </a:moveTo>
                <a:lnTo>
                  <a:pt x="3637788" y="990599"/>
                </a:lnTo>
                <a:lnTo>
                  <a:pt x="3637788" y="0"/>
                </a:lnTo>
                <a:lnTo>
                  <a:pt x="0" y="0"/>
                </a:lnTo>
                <a:lnTo>
                  <a:pt x="0" y="990599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336540" y="2988055"/>
            <a:ext cx="3637915" cy="1033780"/>
          </a:xfrm>
          <a:custGeom>
            <a:avLst/>
            <a:gdLst/>
            <a:ahLst/>
            <a:cxnLst/>
            <a:rect l="l" t="t" r="r" b="b"/>
            <a:pathLst>
              <a:path w="3637915" h="1033779">
                <a:moveTo>
                  <a:pt x="3637788" y="0"/>
                </a:moveTo>
                <a:lnTo>
                  <a:pt x="3637788" y="1033272"/>
                </a:lnTo>
                <a:lnTo>
                  <a:pt x="0" y="1033272"/>
                </a:lnTo>
                <a:lnTo>
                  <a:pt x="0" y="0"/>
                </a:lnTo>
                <a:lnTo>
                  <a:pt x="3637788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327396" y="2888995"/>
            <a:ext cx="3647440" cy="142240"/>
          </a:xfrm>
          <a:custGeom>
            <a:avLst/>
            <a:gdLst/>
            <a:ahLst/>
            <a:cxnLst/>
            <a:rect l="l" t="t" r="r" b="b"/>
            <a:pathLst>
              <a:path w="3647440" h="142239">
                <a:moveTo>
                  <a:pt x="3646932" y="0"/>
                </a:moveTo>
                <a:lnTo>
                  <a:pt x="3646932" y="141732"/>
                </a:lnTo>
                <a:lnTo>
                  <a:pt x="0" y="141732"/>
                </a:lnTo>
                <a:lnTo>
                  <a:pt x="0" y="0"/>
                </a:lnTo>
                <a:lnTo>
                  <a:pt x="364693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327396" y="2888995"/>
            <a:ext cx="3647440" cy="142240"/>
          </a:xfrm>
          <a:custGeom>
            <a:avLst/>
            <a:gdLst/>
            <a:ahLst/>
            <a:cxnLst/>
            <a:rect l="l" t="t" r="r" b="b"/>
            <a:pathLst>
              <a:path w="3647440" h="142239">
                <a:moveTo>
                  <a:pt x="3646932" y="0"/>
                </a:moveTo>
                <a:lnTo>
                  <a:pt x="3646932" y="141732"/>
                </a:lnTo>
                <a:lnTo>
                  <a:pt x="0" y="141732"/>
                </a:lnTo>
                <a:lnTo>
                  <a:pt x="0" y="0"/>
                </a:lnTo>
                <a:lnTo>
                  <a:pt x="3646932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973571" y="2736595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60" h="142239">
                <a:moveTo>
                  <a:pt x="301751" y="0"/>
                </a:moveTo>
                <a:lnTo>
                  <a:pt x="301751" y="141731"/>
                </a:lnTo>
                <a:lnTo>
                  <a:pt x="0" y="141731"/>
                </a:lnTo>
                <a:lnTo>
                  <a:pt x="0" y="0"/>
                </a:lnTo>
                <a:lnTo>
                  <a:pt x="301751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973571" y="2736595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60" h="142239">
                <a:moveTo>
                  <a:pt x="301751" y="0"/>
                </a:moveTo>
                <a:lnTo>
                  <a:pt x="301751" y="141731"/>
                </a:lnTo>
                <a:lnTo>
                  <a:pt x="0" y="141731"/>
                </a:lnTo>
                <a:lnTo>
                  <a:pt x="0" y="0"/>
                </a:lnTo>
                <a:lnTo>
                  <a:pt x="30175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7672831" y="2742692"/>
            <a:ext cx="302260" cy="140335"/>
          </a:xfrm>
          <a:custGeom>
            <a:avLst/>
            <a:gdLst/>
            <a:ahLst/>
            <a:cxnLst/>
            <a:rect l="l" t="t" r="r" b="b"/>
            <a:pathLst>
              <a:path w="302259" h="140335">
                <a:moveTo>
                  <a:pt x="301751" y="0"/>
                </a:moveTo>
                <a:lnTo>
                  <a:pt x="301751" y="140207"/>
                </a:lnTo>
                <a:lnTo>
                  <a:pt x="0" y="140207"/>
                </a:lnTo>
                <a:lnTo>
                  <a:pt x="0" y="0"/>
                </a:lnTo>
                <a:lnTo>
                  <a:pt x="301751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7672831" y="2742692"/>
            <a:ext cx="302260" cy="140335"/>
          </a:xfrm>
          <a:custGeom>
            <a:avLst/>
            <a:gdLst/>
            <a:ahLst/>
            <a:cxnLst/>
            <a:rect l="l" t="t" r="r" b="b"/>
            <a:pathLst>
              <a:path w="302259" h="140335">
                <a:moveTo>
                  <a:pt x="301751" y="0"/>
                </a:moveTo>
                <a:lnTo>
                  <a:pt x="301751" y="140207"/>
                </a:lnTo>
                <a:lnTo>
                  <a:pt x="0" y="140207"/>
                </a:lnTo>
                <a:lnTo>
                  <a:pt x="0" y="0"/>
                </a:lnTo>
                <a:lnTo>
                  <a:pt x="30175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936996" y="3111500"/>
            <a:ext cx="74676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537708" y="3111500"/>
            <a:ext cx="73152" cy="70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554471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59257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604764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616955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6291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64134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655055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6672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6794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69163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70382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7175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729732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4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754115" y="3413252"/>
            <a:ext cx="26034" cy="492759"/>
          </a:xfrm>
          <a:custGeom>
            <a:avLst/>
            <a:gdLst/>
            <a:ahLst/>
            <a:cxnLst/>
            <a:rect l="l" t="t" r="r" b="b"/>
            <a:pathLst>
              <a:path w="26035" h="492760">
                <a:moveTo>
                  <a:pt x="0" y="492251"/>
                </a:moveTo>
                <a:lnTo>
                  <a:pt x="25907" y="492251"/>
                </a:lnTo>
                <a:lnTo>
                  <a:pt x="25907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780023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4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804408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81660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830315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842508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8547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86689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879084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8928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90499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917184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92937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941567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554471" y="3413252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20" h="494029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5537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5" y="76200"/>
                </a:move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5537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5" y="76200"/>
                </a:moveTo>
                <a:lnTo>
                  <a:pt x="414352" y="52123"/>
                </a:ln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5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586765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19812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881370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888228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89432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5901182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2"/>
                </a:lnTo>
              </a:path>
            </a:pathLst>
          </a:custGeom>
          <a:ln w="7620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5908040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2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91413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2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5920994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2"/>
                </a:lnTo>
              </a:path>
            </a:pathLst>
          </a:custGeom>
          <a:ln w="7620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927852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2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93470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2"/>
                </a:lnTo>
              </a:path>
            </a:pathLst>
          </a:custGeom>
          <a:ln w="7620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5939154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939790" y="3152648"/>
            <a:ext cx="143509" cy="1066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857747" y="31526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60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1" y="106679"/>
                </a:lnTo>
                <a:lnTo>
                  <a:pt x="225551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463032" y="3152648"/>
            <a:ext cx="213360" cy="2560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463032" y="31526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60" h="256539">
                <a:moveTo>
                  <a:pt x="141731" y="256031"/>
                </a:moveTo>
                <a:lnTo>
                  <a:pt x="213359" y="256031"/>
                </a:lnTo>
                <a:lnTo>
                  <a:pt x="213359" y="0"/>
                </a:lnTo>
                <a:lnTo>
                  <a:pt x="0" y="0"/>
                </a:lnTo>
                <a:lnTo>
                  <a:pt x="0" y="106679"/>
                </a:lnTo>
                <a:lnTo>
                  <a:pt x="71627" y="106679"/>
                </a:lnTo>
                <a:lnTo>
                  <a:pt x="71627" y="64007"/>
                </a:lnTo>
                <a:lnTo>
                  <a:pt x="141731" y="64007"/>
                </a:lnTo>
                <a:lnTo>
                  <a:pt x="141731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622795" y="3111500"/>
            <a:ext cx="74675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223508" y="3111500"/>
            <a:ext cx="73151" cy="70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240271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27837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290564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302755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3149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32714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6" y="492251"/>
                </a:lnTo>
                <a:lnTo>
                  <a:pt x="13716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340855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3530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3652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37743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38962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6" y="492251"/>
                </a:lnTo>
                <a:lnTo>
                  <a:pt x="13716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4033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415532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4" h="492760">
                <a:moveTo>
                  <a:pt x="0" y="492251"/>
                </a:moveTo>
                <a:lnTo>
                  <a:pt x="24383" y="492251"/>
                </a:lnTo>
                <a:lnTo>
                  <a:pt x="24383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439915" y="3413252"/>
            <a:ext cx="26034" cy="492759"/>
          </a:xfrm>
          <a:custGeom>
            <a:avLst/>
            <a:gdLst/>
            <a:ahLst/>
            <a:cxnLst/>
            <a:rect l="l" t="t" r="r" b="b"/>
            <a:pathLst>
              <a:path w="26035" h="492760">
                <a:moveTo>
                  <a:pt x="0" y="492251"/>
                </a:moveTo>
                <a:lnTo>
                  <a:pt x="25907" y="492251"/>
                </a:lnTo>
                <a:lnTo>
                  <a:pt x="25907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465823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4" h="492760">
                <a:moveTo>
                  <a:pt x="0" y="492251"/>
                </a:moveTo>
                <a:lnTo>
                  <a:pt x="24383" y="492251"/>
                </a:lnTo>
                <a:lnTo>
                  <a:pt x="24383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490208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50240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51611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52830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5405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55269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56488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5786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59079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602983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61517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627368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240271" y="3413252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20" h="494029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2395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6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2395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414352" y="52123"/>
                </a:ln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6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553454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19811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56716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574028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58012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586981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593840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59993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60679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613652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62050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62495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625590" y="3152648"/>
            <a:ext cx="143509" cy="106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543547" y="31526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59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1" y="106679"/>
                </a:lnTo>
                <a:lnTo>
                  <a:pt x="225551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148832" y="3152648"/>
            <a:ext cx="213360" cy="2560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148832" y="31526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60" h="256539">
                <a:moveTo>
                  <a:pt x="141732" y="256031"/>
                </a:moveTo>
                <a:lnTo>
                  <a:pt x="213360" y="256031"/>
                </a:lnTo>
                <a:lnTo>
                  <a:pt x="213360" y="0"/>
                </a:lnTo>
                <a:lnTo>
                  <a:pt x="0" y="0"/>
                </a:lnTo>
                <a:lnTo>
                  <a:pt x="0" y="106679"/>
                </a:lnTo>
                <a:lnTo>
                  <a:pt x="71627" y="106679"/>
                </a:lnTo>
                <a:lnTo>
                  <a:pt x="71627" y="64007"/>
                </a:lnTo>
                <a:lnTo>
                  <a:pt x="141732" y="64007"/>
                </a:lnTo>
                <a:lnTo>
                  <a:pt x="141732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308595" y="3111500"/>
            <a:ext cx="74675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909307" y="3111500"/>
            <a:ext cx="73151" cy="70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926071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96417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976364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98855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0007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701294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02665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0388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0510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06323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707542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70891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7101331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7125716" y="3413252"/>
            <a:ext cx="26034" cy="492759"/>
          </a:xfrm>
          <a:custGeom>
            <a:avLst/>
            <a:gdLst/>
            <a:ahLst/>
            <a:cxnLst/>
            <a:rect l="l" t="t" r="r" b="b"/>
            <a:pathLst>
              <a:path w="26034" h="492760">
                <a:moveTo>
                  <a:pt x="0" y="492251"/>
                </a:moveTo>
                <a:lnTo>
                  <a:pt x="25907" y="492251"/>
                </a:lnTo>
                <a:lnTo>
                  <a:pt x="25907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7151623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717600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718820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20191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21410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2263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723849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725068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72644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27659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7288783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730097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7313168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926071" y="3413252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20" h="494029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9253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6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9253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414352" y="52123"/>
                </a:ln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6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7239254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19811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25296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259828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26592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272781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279640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728573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729259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299452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730630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31075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311390" y="3152648"/>
            <a:ext cx="143509" cy="106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229347" y="31526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59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1" y="106679"/>
                </a:lnTo>
                <a:lnTo>
                  <a:pt x="225551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834631" y="3152648"/>
            <a:ext cx="213360" cy="2560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834631" y="31526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59" h="256539">
                <a:moveTo>
                  <a:pt x="141732" y="256031"/>
                </a:moveTo>
                <a:lnTo>
                  <a:pt x="213360" y="256031"/>
                </a:lnTo>
                <a:lnTo>
                  <a:pt x="213360" y="0"/>
                </a:lnTo>
                <a:lnTo>
                  <a:pt x="0" y="0"/>
                </a:lnTo>
                <a:lnTo>
                  <a:pt x="0" y="106679"/>
                </a:lnTo>
                <a:lnTo>
                  <a:pt x="71627" y="106679"/>
                </a:lnTo>
                <a:lnTo>
                  <a:pt x="71627" y="64007"/>
                </a:lnTo>
                <a:lnTo>
                  <a:pt x="141732" y="64007"/>
                </a:lnTo>
                <a:lnTo>
                  <a:pt x="141732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7994395" y="3111500"/>
            <a:ext cx="74675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7595107" y="3111500"/>
            <a:ext cx="73151" cy="70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7611871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764997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7662164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767435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76865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69874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771245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77246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77368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774903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776122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77749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7787131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7811516" y="3413252"/>
            <a:ext cx="26034" cy="492759"/>
          </a:xfrm>
          <a:custGeom>
            <a:avLst/>
            <a:gdLst/>
            <a:ahLst/>
            <a:cxnLst/>
            <a:rect l="l" t="t" r="r" b="b"/>
            <a:pathLst>
              <a:path w="26034" h="492760">
                <a:moveTo>
                  <a:pt x="0" y="492251"/>
                </a:moveTo>
                <a:lnTo>
                  <a:pt x="25907" y="492251"/>
                </a:lnTo>
                <a:lnTo>
                  <a:pt x="25907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7837423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786180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787400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788771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789990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79121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792429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793648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79502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96239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974583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98677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998968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7611871" y="3413252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20" h="494029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76111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6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6111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414352" y="52123"/>
                </a:ln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6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925054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19811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93876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945628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95172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958581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965440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97153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97839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7985252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99210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99655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997190" y="3152648"/>
            <a:ext cx="143509" cy="106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915147" y="31526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59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1" y="106679"/>
                </a:lnTo>
                <a:lnTo>
                  <a:pt x="225551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7520431" y="3152648"/>
            <a:ext cx="213360" cy="2560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520431" y="31526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59" h="256539">
                <a:moveTo>
                  <a:pt x="141732" y="256031"/>
                </a:moveTo>
                <a:lnTo>
                  <a:pt x="213360" y="256031"/>
                </a:lnTo>
                <a:lnTo>
                  <a:pt x="213360" y="0"/>
                </a:lnTo>
                <a:lnTo>
                  <a:pt x="0" y="0"/>
                </a:lnTo>
                <a:lnTo>
                  <a:pt x="0" y="106679"/>
                </a:lnTo>
                <a:lnTo>
                  <a:pt x="71627" y="106679"/>
                </a:lnTo>
                <a:lnTo>
                  <a:pt x="71627" y="64007"/>
                </a:lnTo>
                <a:lnTo>
                  <a:pt x="141732" y="64007"/>
                </a:lnTo>
                <a:lnTo>
                  <a:pt x="141732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8680195" y="3111500"/>
            <a:ext cx="74675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8280907" y="3111500"/>
            <a:ext cx="73151" cy="70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8297671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833577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8347964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836015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83723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838454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839825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841044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84226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8434831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844702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846074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8472931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8497316" y="3413252"/>
            <a:ext cx="26034" cy="492759"/>
          </a:xfrm>
          <a:custGeom>
            <a:avLst/>
            <a:gdLst/>
            <a:ahLst/>
            <a:cxnLst/>
            <a:rect l="l" t="t" r="r" b="b"/>
            <a:pathLst>
              <a:path w="26034" h="492760">
                <a:moveTo>
                  <a:pt x="0" y="492251"/>
                </a:moveTo>
                <a:lnTo>
                  <a:pt x="25907" y="492251"/>
                </a:lnTo>
                <a:lnTo>
                  <a:pt x="25907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8523223" y="3413252"/>
            <a:ext cx="24765" cy="492759"/>
          </a:xfrm>
          <a:custGeom>
            <a:avLst/>
            <a:gdLst/>
            <a:ahLst/>
            <a:cxnLst/>
            <a:rect l="l" t="t" r="r" b="b"/>
            <a:pathLst>
              <a:path w="24765" h="492760">
                <a:moveTo>
                  <a:pt x="0" y="492251"/>
                </a:moveTo>
                <a:lnTo>
                  <a:pt x="24384" y="492251"/>
                </a:lnTo>
                <a:lnTo>
                  <a:pt x="24384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854760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8559800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857351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8585707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85979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861009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8622283" y="3413252"/>
            <a:ext cx="13970" cy="492759"/>
          </a:xfrm>
          <a:custGeom>
            <a:avLst/>
            <a:gdLst/>
            <a:ahLst/>
            <a:cxnLst/>
            <a:rect l="l" t="t" r="r" b="b"/>
            <a:pathLst>
              <a:path w="13970" h="492760">
                <a:moveTo>
                  <a:pt x="0" y="492251"/>
                </a:moveTo>
                <a:lnTo>
                  <a:pt x="13715" y="492251"/>
                </a:lnTo>
                <a:lnTo>
                  <a:pt x="1371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8636000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8648192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8660383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8672576" y="3413252"/>
            <a:ext cx="12700" cy="492759"/>
          </a:xfrm>
          <a:custGeom>
            <a:avLst/>
            <a:gdLst/>
            <a:ahLst/>
            <a:cxnLst/>
            <a:rect l="l" t="t" r="r" b="b"/>
            <a:pathLst>
              <a:path w="12700" h="492760">
                <a:moveTo>
                  <a:pt x="0" y="492251"/>
                </a:moveTo>
                <a:lnTo>
                  <a:pt x="12192" y="492251"/>
                </a:lnTo>
                <a:lnTo>
                  <a:pt x="12192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8684768" y="3413252"/>
            <a:ext cx="38100" cy="492759"/>
          </a:xfrm>
          <a:custGeom>
            <a:avLst/>
            <a:gdLst/>
            <a:ahLst/>
            <a:cxnLst/>
            <a:rect l="l" t="t" r="r" b="b"/>
            <a:pathLst>
              <a:path w="38100" h="492760">
                <a:moveTo>
                  <a:pt x="0" y="492251"/>
                </a:moveTo>
                <a:lnTo>
                  <a:pt x="38100" y="492251"/>
                </a:lnTo>
                <a:lnTo>
                  <a:pt x="38100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8297671" y="3413252"/>
            <a:ext cx="426720" cy="494030"/>
          </a:xfrm>
          <a:custGeom>
            <a:avLst/>
            <a:gdLst/>
            <a:ahLst/>
            <a:cxnLst/>
            <a:rect l="l" t="t" r="r" b="b"/>
            <a:pathLst>
              <a:path w="426720" h="494029">
                <a:moveTo>
                  <a:pt x="426720" y="0"/>
                </a:moveTo>
                <a:lnTo>
                  <a:pt x="426720" y="493775"/>
                </a:lnTo>
                <a:lnTo>
                  <a:pt x="0" y="493775"/>
                </a:lnTo>
                <a:lnTo>
                  <a:pt x="0" y="0"/>
                </a:lnTo>
                <a:lnTo>
                  <a:pt x="42672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82969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6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8296909" y="3338576"/>
            <a:ext cx="425450" cy="152400"/>
          </a:xfrm>
          <a:custGeom>
            <a:avLst/>
            <a:gdLst/>
            <a:ahLst/>
            <a:cxnLst/>
            <a:rect l="l" t="t" r="r" b="b"/>
            <a:pathLst>
              <a:path w="425450" h="152400">
                <a:moveTo>
                  <a:pt x="425196" y="76200"/>
                </a:moveTo>
                <a:lnTo>
                  <a:pt x="414352" y="52123"/>
                </a:lnTo>
                <a:lnTo>
                  <a:pt x="384161" y="31206"/>
                </a:lnTo>
                <a:lnTo>
                  <a:pt x="338132" y="14708"/>
                </a:lnTo>
                <a:lnTo>
                  <a:pt x="279774" y="3886"/>
                </a:lnTo>
                <a:lnTo>
                  <a:pt x="212598" y="0"/>
                </a:lnTo>
                <a:lnTo>
                  <a:pt x="145426" y="3886"/>
                </a:lnTo>
                <a:lnTo>
                  <a:pt x="87069" y="14708"/>
                </a:lnTo>
                <a:lnTo>
                  <a:pt x="41038" y="31206"/>
                </a:lnTo>
                <a:lnTo>
                  <a:pt x="10844" y="52123"/>
                </a:lnTo>
                <a:lnTo>
                  <a:pt x="0" y="76200"/>
                </a:lnTo>
                <a:lnTo>
                  <a:pt x="10844" y="100276"/>
                </a:lnTo>
                <a:lnTo>
                  <a:pt x="41038" y="121193"/>
                </a:lnTo>
                <a:lnTo>
                  <a:pt x="87069" y="137691"/>
                </a:lnTo>
                <a:lnTo>
                  <a:pt x="145426" y="148513"/>
                </a:lnTo>
                <a:lnTo>
                  <a:pt x="212598" y="152400"/>
                </a:lnTo>
                <a:lnTo>
                  <a:pt x="279774" y="148513"/>
                </a:lnTo>
                <a:lnTo>
                  <a:pt x="338132" y="137691"/>
                </a:lnTo>
                <a:lnTo>
                  <a:pt x="384161" y="121193"/>
                </a:lnTo>
                <a:lnTo>
                  <a:pt x="414352" y="100276"/>
                </a:lnTo>
                <a:lnTo>
                  <a:pt x="425196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8610854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19811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862456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8631428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863752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8644381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8651240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865733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8664193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8671052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096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8677909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7620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8682355" y="3152648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8682990" y="3152648"/>
            <a:ext cx="143509" cy="106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8600947" y="3152648"/>
            <a:ext cx="226060" cy="256540"/>
          </a:xfrm>
          <a:custGeom>
            <a:avLst/>
            <a:gdLst/>
            <a:ahLst/>
            <a:cxnLst/>
            <a:rect l="l" t="t" r="r" b="b"/>
            <a:pathLst>
              <a:path w="226059" h="256539">
                <a:moveTo>
                  <a:pt x="0" y="256031"/>
                </a:moveTo>
                <a:lnTo>
                  <a:pt x="82296" y="256031"/>
                </a:lnTo>
                <a:lnTo>
                  <a:pt x="82296" y="64007"/>
                </a:lnTo>
                <a:lnTo>
                  <a:pt x="153924" y="64007"/>
                </a:lnTo>
                <a:lnTo>
                  <a:pt x="153924" y="106679"/>
                </a:lnTo>
                <a:lnTo>
                  <a:pt x="225551" y="106679"/>
                </a:lnTo>
                <a:lnTo>
                  <a:pt x="225551" y="0"/>
                </a:lnTo>
                <a:lnTo>
                  <a:pt x="0" y="0"/>
                </a:lnTo>
                <a:lnTo>
                  <a:pt x="0" y="25603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8206231" y="3152648"/>
            <a:ext cx="213360" cy="2560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8206231" y="315264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59" h="256539">
                <a:moveTo>
                  <a:pt x="141732" y="256031"/>
                </a:moveTo>
                <a:lnTo>
                  <a:pt x="213360" y="256031"/>
                </a:lnTo>
                <a:lnTo>
                  <a:pt x="213360" y="0"/>
                </a:lnTo>
                <a:lnTo>
                  <a:pt x="0" y="0"/>
                </a:lnTo>
                <a:lnTo>
                  <a:pt x="0" y="106679"/>
                </a:lnTo>
                <a:lnTo>
                  <a:pt x="71627" y="106679"/>
                </a:lnTo>
                <a:lnTo>
                  <a:pt x="71627" y="64007"/>
                </a:lnTo>
                <a:lnTo>
                  <a:pt x="141732" y="64007"/>
                </a:lnTo>
                <a:lnTo>
                  <a:pt x="141732" y="2560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 txBox="1"/>
          <p:nvPr/>
        </p:nvSpPr>
        <p:spPr>
          <a:xfrm>
            <a:off x="5619496" y="4540427"/>
            <a:ext cx="290449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36065" algn="l"/>
              </a:tabLst>
            </a:pPr>
            <a:r>
              <a:rPr lang="ja-JP" altLang="en-US" sz="6000" dirty="0" smtClean="0">
                <a:solidFill>
                  <a:srgbClr val="FFFF67"/>
                </a:solidFill>
                <a:latin typeface="Times New Roman"/>
                <a:cs typeface="Times New Roman"/>
              </a:rPr>
              <a:t>不確かさ</a:t>
            </a:r>
            <a:r>
              <a:rPr sz="6000" dirty="0" smtClean="0">
                <a:solidFill>
                  <a:srgbClr val="FFFF67"/>
                </a:solidFill>
                <a:latin typeface="Times New Roman"/>
                <a:cs typeface="Times New Roman"/>
              </a:rPr>
              <a:t>0.01</a:t>
            </a:r>
            <a:r>
              <a:rPr sz="6000" dirty="0">
                <a:solidFill>
                  <a:srgbClr val="FFFF67"/>
                </a:solidFill>
                <a:latin typeface="Times New Roman"/>
                <a:cs typeface="Times New Roman"/>
              </a:rPr>
              <a:t>	ppm</a:t>
            </a:r>
            <a:endParaRPr sz="6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10944" y="1078483"/>
            <a:ext cx="5474208" cy="4623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81903" y="5321300"/>
            <a:ext cx="1856739" cy="254635"/>
          </a:xfrm>
          <a:custGeom>
            <a:avLst/>
            <a:gdLst/>
            <a:ahLst/>
            <a:cxnLst/>
            <a:rect l="l" t="t" r="r" b="b"/>
            <a:pathLst>
              <a:path w="1856740" h="254635">
                <a:moveTo>
                  <a:pt x="0" y="254508"/>
                </a:moveTo>
                <a:lnTo>
                  <a:pt x="1856231" y="254508"/>
                </a:lnTo>
                <a:lnTo>
                  <a:pt x="185623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1300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81903" y="5068315"/>
            <a:ext cx="1518285" cy="253365"/>
          </a:xfrm>
          <a:custGeom>
            <a:avLst/>
            <a:gdLst/>
            <a:ahLst/>
            <a:cxnLst/>
            <a:rect l="l" t="t" r="r" b="b"/>
            <a:pathLst>
              <a:path w="1518284" h="253364">
                <a:moveTo>
                  <a:pt x="0" y="252984"/>
                </a:moveTo>
                <a:lnTo>
                  <a:pt x="1517903" y="252984"/>
                </a:lnTo>
                <a:lnTo>
                  <a:pt x="151790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5068315"/>
            <a:ext cx="3713479" cy="253365"/>
          </a:xfrm>
          <a:custGeom>
            <a:avLst/>
            <a:gdLst/>
            <a:ahLst/>
            <a:cxnLst/>
            <a:rect l="l" t="t" r="r" b="b"/>
            <a:pathLst>
              <a:path w="3713479" h="253364">
                <a:moveTo>
                  <a:pt x="0" y="252984"/>
                </a:moveTo>
                <a:lnTo>
                  <a:pt x="3713479" y="252984"/>
                </a:lnTo>
                <a:lnTo>
                  <a:pt x="371347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81903" y="4813808"/>
            <a:ext cx="1179830" cy="254635"/>
          </a:xfrm>
          <a:custGeom>
            <a:avLst/>
            <a:gdLst/>
            <a:ahLst/>
            <a:cxnLst/>
            <a:rect l="l" t="t" r="r" b="b"/>
            <a:pathLst>
              <a:path w="1179829" h="254635">
                <a:moveTo>
                  <a:pt x="0" y="254508"/>
                </a:moveTo>
                <a:lnTo>
                  <a:pt x="1179575" y="254508"/>
                </a:lnTo>
                <a:lnTo>
                  <a:pt x="117957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4813808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81903" y="4559300"/>
            <a:ext cx="841375" cy="254635"/>
          </a:xfrm>
          <a:custGeom>
            <a:avLst/>
            <a:gdLst/>
            <a:ahLst/>
            <a:cxnLst/>
            <a:rect l="l" t="t" r="r" b="b"/>
            <a:pathLst>
              <a:path w="841375" h="254635">
                <a:moveTo>
                  <a:pt x="0" y="254508"/>
                </a:moveTo>
                <a:lnTo>
                  <a:pt x="841247" y="254508"/>
                </a:lnTo>
                <a:lnTo>
                  <a:pt x="84124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559300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81903" y="4306315"/>
            <a:ext cx="501650" cy="253365"/>
          </a:xfrm>
          <a:custGeom>
            <a:avLst/>
            <a:gdLst/>
            <a:ahLst/>
            <a:cxnLst/>
            <a:rect l="l" t="t" r="r" b="b"/>
            <a:pathLst>
              <a:path w="501650" h="253364">
                <a:moveTo>
                  <a:pt x="0" y="252984"/>
                </a:moveTo>
                <a:lnTo>
                  <a:pt x="501395" y="252984"/>
                </a:lnTo>
                <a:lnTo>
                  <a:pt x="50139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4306315"/>
            <a:ext cx="3713479" cy="253365"/>
          </a:xfrm>
          <a:custGeom>
            <a:avLst/>
            <a:gdLst/>
            <a:ahLst/>
            <a:cxnLst/>
            <a:rect l="l" t="t" r="r" b="b"/>
            <a:pathLst>
              <a:path w="3713479" h="253364">
                <a:moveTo>
                  <a:pt x="0" y="252984"/>
                </a:moveTo>
                <a:lnTo>
                  <a:pt x="3713479" y="252984"/>
                </a:lnTo>
                <a:lnTo>
                  <a:pt x="371347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81903" y="4051808"/>
            <a:ext cx="163195" cy="254635"/>
          </a:xfrm>
          <a:custGeom>
            <a:avLst/>
            <a:gdLst/>
            <a:ahLst/>
            <a:cxnLst/>
            <a:rect l="l" t="t" r="r" b="b"/>
            <a:pathLst>
              <a:path w="163195" h="254635">
                <a:moveTo>
                  <a:pt x="0" y="254508"/>
                </a:moveTo>
                <a:lnTo>
                  <a:pt x="163067" y="254508"/>
                </a:lnTo>
                <a:lnTo>
                  <a:pt x="16306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4051808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60596" y="3544315"/>
            <a:ext cx="774700" cy="253365"/>
          </a:xfrm>
          <a:custGeom>
            <a:avLst/>
            <a:gdLst/>
            <a:ahLst/>
            <a:cxnLst/>
            <a:rect l="l" t="t" r="r" b="b"/>
            <a:pathLst>
              <a:path w="774700" h="253364">
                <a:moveTo>
                  <a:pt x="0" y="252984"/>
                </a:moveTo>
                <a:lnTo>
                  <a:pt x="774191" y="252984"/>
                </a:lnTo>
                <a:lnTo>
                  <a:pt x="774191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544315"/>
            <a:ext cx="4181475" cy="253365"/>
          </a:xfrm>
          <a:custGeom>
            <a:avLst/>
            <a:gdLst/>
            <a:ahLst/>
            <a:cxnLst/>
            <a:rect l="l" t="t" r="r" b="b"/>
            <a:pathLst>
              <a:path w="4181475" h="253364">
                <a:moveTo>
                  <a:pt x="0" y="252984"/>
                </a:moveTo>
                <a:lnTo>
                  <a:pt x="4181347" y="252984"/>
                </a:lnTo>
                <a:lnTo>
                  <a:pt x="418134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88355" y="2965195"/>
            <a:ext cx="300227" cy="225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88355" y="2965195"/>
            <a:ext cx="302260" cy="227329"/>
          </a:xfrm>
          <a:custGeom>
            <a:avLst/>
            <a:gdLst/>
            <a:ahLst/>
            <a:cxnLst/>
            <a:rect l="l" t="t" r="r" b="b"/>
            <a:pathLst>
              <a:path w="302260" h="227330">
                <a:moveTo>
                  <a:pt x="301751" y="0"/>
                </a:moveTo>
                <a:lnTo>
                  <a:pt x="301751" y="227075"/>
                </a:lnTo>
                <a:lnTo>
                  <a:pt x="0" y="227076"/>
                </a:lnTo>
                <a:lnTo>
                  <a:pt x="0" y="0"/>
                </a:lnTo>
                <a:lnTo>
                  <a:pt x="30175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67759" y="2965195"/>
            <a:ext cx="298703" cy="225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67759" y="2965195"/>
            <a:ext cx="300355" cy="227329"/>
          </a:xfrm>
          <a:custGeom>
            <a:avLst/>
            <a:gdLst/>
            <a:ahLst/>
            <a:cxnLst/>
            <a:rect l="l" t="t" r="r" b="b"/>
            <a:pathLst>
              <a:path w="300354" h="227330">
                <a:moveTo>
                  <a:pt x="300227" y="0"/>
                </a:moveTo>
                <a:lnTo>
                  <a:pt x="300227" y="227075"/>
                </a:lnTo>
                <a:lnTo>
                  <a:pt x="0" y="227075"/>
                </a:lnTo>
                <a:lnTo>
                  <a:pt x="0" y="0"/>
                </a:lnTo>
                <a:lnTo>
                  <a:pt x="300227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13479" y="3995420"/>
            <a:ext cx="165100" cy="1739264"/>
          </a:xfrm>
          <a:custGeom>
            <a:avLst/>
            <a:gdLst/>
            <a:ahLst/>
            <a:cxnLst/>
            <a:rect l="l" t="t" r="r" b="b"/>
            <a:pathLst>
              <a:path w="165100" h="1739264">
                <a:moveTo>
                  <a:pt x="0" y="0"/>
                </a:moveTo>
                <a:lnTo>
                  <a:pt x="0" y="1738883"/>
                </a:lnTo>
                <a:lnTo>
                  <a:pt x="164592" y="1738883"/>
                </a:lnTo>
                <a:lnTo>
                  <a:pt x="164591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78071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32935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87800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42664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97528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152391" y="3995420"/>
            <a:ext cx="56515" cy="1739264"/>
          </a:xfrm>
          <a:custGeom>
            <a:avLst/>
            <a:gdLst/>
            <a:ahLst/>
            <a:cxnLst/>
            <a:rect l="l" t="t" r="r" b="b"/>
            <a:pathLst>
              <a:path w="56514" h="1739264">
                <a:moveTo>
                  <a:pt x="0" y="1738883"/>
                </a:moveTo>
                <a:lnTo>
                  <a:pt x="56388" y="1738883"/>
                </a:lnTo>
                <a:lnTo>
                  <a:pt x="56388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08779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63644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18508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73371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28235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483100" y="3995420"/>
            <a:ext cx="109855" cy="1739264"/>
          </a:xfrm>
          <a:custGeom>
            <a:avLst/>
            <a:gdLst/>
            <a:ahLst/>
            <a:cxnLst/>
            <a:rect l="l" t="t" r="r" b="b"/>
            <a:pathLst>
              <a:path w="109854" h="1739264">
                <a:moveTo>
                  <a:pt x="0" y="0"/>
                </a:moveTo>
                <a:lnTo>
                  <a:pt x="0" y="1738883"/>
                </a:lnTo>
                <a:lnTo>
                  <a:pt x="109728" y="1738883"/>
                </a:lnTo>
                <a:lnTo>
                  <a:pt x="109727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92828" y="3995420"/>
            <a:ext cx="109855" cy="1739264"/>
          </a:xfrm>
          <a:custGeom>
            <a:avLst/>
            <a:gdLst/>
            <a:ahLst/>
            <a:cxnLst/>
            <a:rect l="l" t="t" r="r" b="b"/>
            <a:pathLst>
              <a:path w="109854" h="1739264">
                <a:moveTo>
                  <a:pt x="0" y="0"/>
                </a:moveTo>
                <a:lnTo>
                  <a:pt x="0" y="1738883"/>
                </a:lnTo>
                <a:lnTo>
                  <a:pt x="109728" y="1738883"/>
                </a:lnTo>
                <a:lnTo>
                  <a:pt x="109727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702555" y="3995420"/>
            <a:ext cx="109855" cy="1739264"/>
          </a:xfrm>
          <a:custGeom>
            <a:avLst/>
            <a:gdLst/>
            <a:ahLst/>
            <a:cxnLst/>
            <a:rect l="l" t="t" r="r" b="b"/>
            <a:pathLst>
              <a:path w="109854" h="1739264">
                <a:moveTo>
                  <a:pt x="0" y="0"/>
                </a:moveTo>
                <a:lnTo>
                  <a:pt x="0" y="1738883"/>
                </a:lnTo>
                <a:lnTo>
                  <a:pt x="109728" y="1738883"/>
                </a:lnTo>
                <a:lnTo>
                  <a:pt x="109727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812284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867147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22011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976876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31740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86603" y="3995420"/>
            <a:ext cx="56515" cy="1739264"/>
          </a:xfrm>
          <a:custGeom>
            <a:avLst/>
            <a:gdLst/>
            <a:ahLst/>
            <a:cxnLst/>
            <a:rect l="l" t="t" r="r" b="b"/>
            <a:pathLst>
              <a:path w="56514" h="1739264">
                <a:moveTo>
                  <a:pt x="0" y="1738883"/>
                </a:moveTo>
                <a:lnTo>
                  <a:pt x="56388" y="1738883"/>
                </a:lnTo>
                <a:lnTo>
                  <a:pt x="56388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42991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97855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52720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07584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62447" y="3995420"/>
            <a:ext cx="55244" cy="1739264"/>
          </a:xfrm>
          <a:custGeom>
            <a:avLst/>
            <a:gdLst/>
            <a:ahLst/>
            <a:cxnLst/>
            <a:rect l="l" t="t" r="r" b="b"/>
            <a:pathLst>
              <a:path w="55245" h="1739264">
                <a:moveTo>
                  <a:pt x="0" y="1738883"/>
                </a:moveTo>
                <a:lnTo>
                  <a:pt x="54864" y="1738883"/>
                </a:lnTo>
                <a:lnTo>
                  <a:pt x="54864" y="0"/>
                </a:lnTo>
                <a:lnTo>
                  <a:pt x="0" y="0"/>
                </a:lnTo>
                <a:lnTo>
                  <a:pt x="0" y="173888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417311" y="3995420"/>
            <a:ext cx="165100" cy="1739264"/>
          </a:xfrm>
          <a:custGeom>
            <a:avLst/>
            <a:gdLst/>
            <a:ahLst/>
            <a:cxnLst/>
            <a:rect l="l" t="t" r="r" b="b"/>
            <a:pathLst>
              <a:path w="165100" h="1739264">
                <a:moveTo>
                  <a:pt x="0" y="0"/>
                </a:moveTo>
                <a:lnTo>
                  <a:pt x="0" y="1738884"/>
                </a:lnTo>
                <a:lnTo>
                  <a:pt x="164592" y="1738883"/>
                </a:lnTo>
                <a:lnTo>
                  <a:pt x="164591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713479" y="3995420"/>
            <a:ext cx="1870075" cy="1740535"/>
          </a:xfrm>
          <a:custGeom>
            <a:avLst/>
            <a:gdLst/>
            <a:ahLst/>
            <a:cxnLst/>
            <a:rect l="l" t="t" r="r" b="b"/>
            <a:pathLst>
              <a:path w="1870075" h="1740535">
                <a:moveTo>
                  <a:pt x="1869948" y="0"/>
                </a:moveTo>
                <a:lnTo>
                  <a:pt x="1869948" y="1740407"/>
                </a:lnTo>
                <a:lnTo>
                  <a:pt x="0" y="1740408"/>
                </a:lnTo>
                <a:lnTo>
                  <a:pt x="0" y="0"/>
                </a:lnTo>
                <a:lnTo>
                  <a:pt x="1869948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13479" y="3729482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1868424" y="282701"/>
                </a:moveTo>
                <a:lnTo>
                  <a:pt x="1858288" y="240943"/>
                </a:lnTo>
                <a:lnTo>
                  <a:pt x="1828848" y="201081"/>
                </a:lnTo>
                <a:lnTo>
                  <a:pt x="1781552" y="163554"/>
                </a:lnTo>
                <a:lnTo>
                  <a:pt x="1717849" y="128800"/>
                </a:lnTo>
                <a:lnTo>
                  <a:pt x="1680297" y="112600"/>
                </a:lnTo>
                <a:lnTo>
                  <a:pt x="1639187" y="97258"/>
                </a:lnTo>
                <a:lnTo>
                  <a:pt x="1594699" y="82829"/>
                </a:lnTo>
                <a:lnTo>
                  <a:pt x="1547015" y="69367"/>
                </a:lnTo>
                <a:lnTo>
                  <a:pt x="1496315" y="56927"/>
                </a:lnTo>
                <a:lnTo>
                  <a:pt x="1442782" y="45563"/>
                </a:lnTo>
                <a:lnTo>
                  <a:pt x="1386595" y="35332"/>
                </a:lnTo>
                <a:lnTo>
                  <a:pt x="1327936" y="26287"/>
                </a:lnTo>
                <a:lnTo>
                  <a:pt x="1266986" y="18483"/>
                </a:lnTo>
                <a:lnTo>
                  <a:pt x="1203927" y="11975"/>
                </a:lnTo>
                <a:lnTo>
                  <a:pt x="1138938" y="6818"/>
                </a:lnTo>
                <a:lnTo>
                  <a:pt x="1072202" y="3066"/>
                </a:lnTo>
                <a:lnTo>
                  <a:pt x="1003900" y="775"/>
                </a:lnTo>
                <a:lnTo>
                  <a:pt x="934212" y="0"/>
                </a:lnTo>
                <a:lnTo>
                  <a:pt x="864523" y="775"/>
                </a:lnTo>
                <a:lnTo>
                  <a:pt x="796221" y="3066"/>
                </a:lnTo>
                <a:lnTo>
                  <a:pt x="729485" y="6818"/>
                </a:lnTo>
                <a:lnTo>
                  <a:pt x="664496" y="11975"/>
                </a:lnTo>
                <a:lnTo>
                  <a:pt x="601437" y="18483"/>
                </a:lnTo>
                <a:lnTo>
                  <a:pt x="540487" y="26287"/>
                </a:lnTo>
                <a:lnTo>
                  <a:pt x="481828" y="35332"/>
                </a:lnTo>
                <a:lnTo>
                  <a:pt x="425641" y="45563"/>
                </a:lnTo>
                <a:lnTo>
                  <a:pt x="372108" y="56927"/>
                </a:lnTo>
                <a:lnTo>
                  <a:pt x="321408" y="69367"/>
                </a:lnTo>
                <a:lnTo>
                  <a:pt x="273724" y="82829"/>
                </a:lnTo>
                <a:lnTo>
                  <a:pt x="229236" y="97258"/>
                </a:lnTo>
                <a:lnTo>
                  <a:pt x="188126" y="112600"/>
                </a:lnTo>
                <a:lnTo>
                  <a:pt x="150574" y="128800"/>
                </a:lnTo>
                <a:lnTo>
                  <a:pt x="86871" y="163554"/>
                </a:lnTo>
                <a:lnTo>
                  <a:pt x="39575" y="201081"/>
                </a:lnTo>
                <a:lnTo>
                  <a:pt x="10135" y="240943"/>
                </a:lnTo>
                <a:lnTo>
                  <a:pt x="0" y="282701"/>
                </a:lnTo>
                <a:lnTo>
                  <a:pt x="2564" y="303791"/>
                </a:lnTo>
                <a:lnTo>
                  <a:pt x="22532" y="344656"/>
                </a:lnTo>
                <a:lnTo>
                  <a:pt x="61081" y="383405"/>
                </a:lnTo>
                <a:lnTo>
                  <a:pt x="116762" y="419600"/>
                </a:lnTo>
                <a:lnTo>
                  <a:pt x="188126" y="452803"/>
                </a:lnTo>
                <a:lnTo>
                  <a:pt x="229236" y="468145"/>
                </a:lnTo>
                <a:lnTo>
                  <a:pt x="273724" y="482574"/>
                </a:lnTo>
                <a:lnTo>
                  <a:pt x="321408" y="496036"/>
                </a:lnTo>
                <a:lnTo>
                  <a:pt x="372108" y="508476"/>
                </a:lnTo>
                <a:lnTo>
                  <a:pt x="425641" y="519840"/>
                </a:lnTo>
                <a:lnTo>
                  <a:pt x="481828" y="530071"/>
                </a:lnTo>
                <a:lnTo>
                  <a:pt x="540487" y="539116"/>
                </a:lnTo>
                <a:lnTo>
                  <a:pt x="601437" y="546920"/>
                </a:lnTo>
                <a:lnTo>
                  <a:pt x="664496" y="553428"/>
                </a:lnTo>
                <a:lnTo>
                  <a:pt x="729485" y="558585"/>
                </a:lnTo>
                <a:lnTo>
                  <a:pt x="796221" y="562337"/>
                </a:lnTo>
                <a:lnTo>
                  <a:pt x="864523" y="564628"/>
                </a:lnTo>
                <a:lnTo>
                  <a:pt x="934212" y="565403"/>
                </a:lnTo>
                <a:lnTo>
                  <a:pt x="1003900" y="564628"/>
                </a:lnTo>
                <a:lnTo>
                  <a:pt x="1072202" y="562337"/>
                </a:lnTo>
                <a:lnTo>
                  <a:pt x="1138938" y="558585"/>
                </a:lnTo>
                <a:lnTo>
                  <a:pt x="1203927" y="553428"/>
                </a:lnTo>
                <a:lnTo>
                  <a:pt x="1266986" y="546920"/>
                </a:lnTo>
                <a:lnTo>
                  <a:pt x="1327936" y="539116"/>
                </a:lnTo>
                <a:lnTo>
                  <a:pt x="1386595" y="530071"/>
                </a:lnTo>
                <a:lnTo>
                  <a:pt x="1442782" y="519840"/>
                </a:lnTo>
                <a:lnTo>
                  <a:pt x="1496315" y="508476"/>
                </a:lnTo>
                <a:lnTo>
                  <a:pt x="1547015" y="496036"/>
                </a:lnTo>
                <a:lnTo>
                  <a:pt x="1594699" y="482574"/>
                </a:lnTo>
                <a:lnTo>
                  <a:pt x="1639187" y="468145"/>
                </a:lnTo>
                <a:lnTo>
                  <a:pt x="1680297" y="452803"/>
                </a:lnTo>
                <a:lnTo>
                  <a:pt x="1717849" y="436603"/>
                </a:lnTo>
                <a:lnTo>
                  <a:pt x="1781552" y="401849"/>
                </a:lnTo>
                <a:lnTo>
                  <a:pt x="1828848" y="364322"/>
                </a:lnTo>
                <a:lnTo>
                  <a:pt x="1858288" y="324460"/>
                </a:lnTo>
                <a:lnTo>
                  <a:pt x="1868424" y="282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13479" y="3729482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1868424" y="282701"/>
                </a:moveTo>
                <a:lnTo>
                  <a:pt x="1865859" y="261612"/>
                </a:lnTo>
                <a:lnTo>
                  <a:pt x="1858288" y="240943"/>
                </a:lnTo>
                <a:lnTo>
                  <a:pt x="1828848" y="201081"/>
                </a:lnTo>
                <a:lnTo>
                  <a:pt x="1781552" y="163554"/>
                </a:lnTo>
                <a:lnTo>
                  <a:pt x="1717849" y="128800"/>
                </a:lnTo>
                <a:lnTo>
                  <a:pt x="1680297" y="112600"/>
                </a:lnTo>
                <a:lnTo>
                  <a:pt x="1639187" y="97258"/>
                </a:lnTo>
                <a:lnTo>
                  <a:pt x="1594699" y="82829"/>
                </a:lnTo>
                <a:lnTo>
                  <a:pt x="1547015" y="69367"/>
                </a:lnTo>
                <a:lnTo>
                  <a:pt x="1496315" y="56927"/>
                </a:lnTo>
                <a:lnTo>
                  <a:pt x="1442782" y="45563"/>
                </a:lnTo>
                <a:lnTo>
                  <a:pt x="1386595" y="35332"/>
                </a:lnTo>
                <a:lnTo>
                  <a:pt x="1327936" y="26287"/>
                </a:lnTo>
                <a:lnTo>
                  <a:pt x="1266986" y="18483"/>
                </a:lnTo>
                <a:lnTo>
                  <a:pt x="1203927" y="11975"/>
                </a:lnTo>
                <a:lnTo>
                  <a:pt x="1138938" y="6818"/>
                </a:lnTo>
                <a:lnTo>
                  <a:pt x="1072202" y="3066"/>
                </a:lnTo>
                <a:lnTo>
                  <a:pt x="1003900" y="775"/>
                </a:lnTo>
                <a:lnTo>
                  <a:pt x="934212" y="0"/>
                </a:lnTo>
                <a:lnTo>
                  <a:pt x="864523" y="775"/>
                </a:lnTo>
                <a:lnTo>
                  <a:pt x="796221" y="3066"/>
                </a:lnTo>
                <a:lnTo>
                  <a:pt x="729485" y="6818"/>
                </a:lnTo>
                <a:lnTo>
                  <a:pt x="664496" y="11975"/>
                </a:lnTo>
                <a:lnTo>
                  <a:pt x="601437" y="18483"/>
                </a:lnTo>
                <a:lnTo>
                  <a:pt x="540487" y="26287"/>
                </a:lnTo>
                <a:lnTo>
                  <a:pt x="481828" y="35332"/>
                </a:lnTo>
                <a:lnTo>
                  <a:pt x="425641" y="45563"/>
                </a:lnTo>
                <a:lnTo>
                  <a:pt x="372108" y="56927"/>
                </a:lnTo>
                <a:lnTo>
                  <a:pt x="321408" y="69367"/>
                </a:lnTo>
                <a:lnTo>
                  <a:pt x="273724" y="82829"/>
                </a:lnTo>
                <a:lnTo>
                  <a:pt x="229236" y="97258"/>
                </a:lnTo>
                <a:lnTo>
                  <a:pt x="188126" y="112600"/>
                </a:lnTo>
                <a:lnTo>
                  <a:pt x="150574" y="128800"/>
                </a:lnTo>
                <a:lnTo>
                  <a:pt x="86871" y="163554"/>
                </a:lnTo>
                <a:lnTo>
                  <a:pt x="39575" y="201081"/>
                </a:lnTo>
                <a:lnTo>
                  <a:pt x="10135" y="240943"/>
                </a:lnTo>
                <a:lnTo>
                  <a:pt x="0" y="282701"/>
                </a:lnTo>
                <a:lnTo>
                  <a:pt x="2564" y="303791"/>
                </a:lnTo>
                <a:lnTo>
                  <a:pt x="22532" y="344656"/>
                </a:lnTo>
                <a:lnTo>
                  <a:pt x="61081" y="383405"/>
                </a:lnTo>
                <a:lnTo>
                  <a:pt x="116762" y="419600"/>
                </a:lnTo>
                <a:lnTo>
                  <a:pt x="188126" y="452803"/>
                </a:lnTo>
                <a:lnTo>
                  <a:pt x="229236" y="468145"/>
                </a:lnTo>
                <a:lnTo>
                  <a:pt x="273724" y="482574"/>
                </a:lnTo>
                <a:lnTo>
                  <a:pt x="321408" y="496036"/>
                </a:lnTo>
                <a:lnTo>
                  <a:pt x="372108" y="508476"/>
                </a:lnTo>
                <a:lnTo>
                  <a:pt x="425641" y="519840"/>
                </a:lnTo>
                <a:lnTo>
                  <a:pt x="481828" y="530071"/>
                </a:lnTo>
                <a:lnTo>
                  <a:pt x="540487" y="539116"/>
                </a:lnTo>
                <a:lnTo>
                  <a:pt x="601437" y="546920"/>
                </a:lnTo>
                <a:lnTo>
                  <a:pt x="664496" y="553428"/>
                </a:lnTo>
                <a:lnTo>
                  <a:pt x="729485" y="558585"/>
                </a:lnTo>
                <a:lnTo>
                  <a:pt x="796221" y="562337"/>
                </a:lnTo>
                <a:lnTo>
                  <a:pt x="864523" y="564628"/>
                </a:lnTo>
                <a:lnTo>
                  <a:pt x="934212" y="565403"/>
                </a:lnTo>
                <a:lnTo>
                  <a:pt x="1003900" y="564628"/>
                </a:lnTo>
                <a:lnTo>
                  <a:pt x="1072202" y="562337"/>
                </a:lnTo>
                <a:lnTo>
                  <a:pt x="1138938" y="558585"/>
                </a:lnTo>
                <a:lnTo>
                  <a:pt x="1203927" y="553428"/>
                </a:lnTo>
                <a:lnTo>
                  <a:pt x="1266986" y="546920"/>
                </a:lnTo>
                <a:lnTo>
                  <a:pt x="1327936" y="539116"/>
                </a:lnTo>
                <a:lnTo>
                  <a:pt x="1386595" y="530071"/>
                </a:lnTo>
                <a:lnTo>
                  <a:pt x="1442782" y="519840"/>
                </a:lnTo>
                <a:lnTo>
                  <a:pt x="1496315" y="508476"/>
                </a:lnTo>
                <a:lnTo>
                  <a:pt x="1547015" y="496036"/>
                </a:lnTo>
                <a:lnTo>
                  <a:pt x="1594699" y="482574"/>
                </a:lnTo>
                <a:lnTo>
                  <a:pt x="1639187" y="468145"/>
                </a:lnTo>
                <a:lnTo>
                  <a:pt x="1680297" y="452803"/>
                </a:lnTo>
                <a:lnTo>
                  <a:pt x="1717849" y="436603"/>
                </a:lnTo>
                <a:lnTo>
                  <a:pt x="1781552" y="401849"/>
                </a:lnTo>
                <a:lnTo>
                  <a:pt x="1828848" y="364322"/>
                </a:lnTo>
                <a:lnTo>
                  <a:pt x="1858288" y="324460"/>
                </a:lnTo>
                <a:lnTo>
                  <a:pt x="1865859" y="303791"/>
                </a:lnTo>
                <a:lnTo>
                  <a:pt x="1868424" y="282701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34788" y="3102355"/>
            <a:ext cx="85725" cy="887094"/>
          </a:xfrm>
          <a:custGeom>
            <a:avLst/>
            <a:gdLst/>
            <a:ahLst/>
            <a:cxnLst/>
            <a:rect l="l" t="t" r="r" b="b"/>
            <a:pathLst>
              <a:path w="85725" h="887095">
                <a:moveTo>
                  <a:pt x="0" y="886968"/>
                </a:moveTo>
                <a:lnTo>
                  <a:pt x="85344" y="886968"/>
                </a:lnTo>
                <a:lnTo>
                  <a:pt x="85344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20132" y="3102355"/>
            <a:ext cx="29209" cy="887094"/>
          </a:xfrm>
          <a:custGeom>
            <a:avLst/>
            <a:gdLst/>
            <a:ahLst/>
            <a:cxnLst/>
            <a:rect l="l" t="t" r="r" b="b"/>
            <a:pathLst>
              <a:path w="29210" h="887095">
                <a:moveTo>
                  <a:pt x="0" y="886968"/>
                </a:moveTo>
                <a:lnTo>
                  <a:pt x="28955" y="886968"/>
                </a:lnTo>
                <a:lnTo>
                  <a:pt x="28955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49088" y="3102355"/>
            <a:ext cx="29209" cy="887094"/>
          </a:xfrm>
          <a:custGeom>
            <a:avLst/>
            <a:gdLst/>
            <a:ahLst/>
            <a:cxnLst/>
            <a:rect l="l" t="t" r="r" b="b"/>
            <a:pathLst>
              <a:path w="29210" h="887095">
                <a:moveTo>
                  <a:pt x="0" y="886968"/>
                </a:moveTo>
                <a:lnTo>
                  <a:pt x="28955" y="886968"/>
                </a:lnTo>
                <a:lnTo>
                  <a:pt x="28955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78044" y="3102355"/>
            <a:ext cx="29209" cy="887094"/>
          </a:xfrm>
          <a:custGeom>
            <a:avLst/>
            <a:gdLst/>
            <a:ahLst/>
            <a:cxnLst/>
            <a:rect l="l" t="t" r="r" b="b"/>
            <a:pathLst>
              <a:path w="29210" h="887095">
                <a:moveTo>
                  <a:pt x="0" y="886968"/>
                </a:moveTo>
                <a:lnTo>
                  <a:pt x="28955" y="886968"/>
                </a:lnTo>
                <a:lnTo>
                  <a:pt x="28955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07000" y="3102355"/>
            <a:ext cx="29209" cy="887094"/>
          </a:xfrm>
          <a:custGeom>
            <a:avLst/>
            <a:gdLst/>
            <a:ahLst/>
            <a:cxnLst/>
            <a:rect l="l" t="t" r="r" b="b"/>
            <a:pathLst>
              <a:path w="29210" h="887095">
                <a:moveTo>
                  <a:pt x="0" y="886968"/>
                </a:moveTo>
                <a:lnTo>
                  <a:pt x="28955" y="886968"/>
                </a:lnTo>
                <a:lnTo>
                  <a:pt x="28955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35955" y="3102355"/>
            <a:ext cx="27940" cy="887094"/>
          </a:xfrm>
          <a:custGeom>
            <a:avLst/>
            <a:gdLst/>
            <a:ahLst/>
            <a:cxnLst/>
            <a:rect l="l" t="t" r="r" b="b"/>
            <a:pathLst>
              <a:path w="27939" h="887095">
                <a:moveTo>
                  <a:pt x="0" y="886968"/>
                </a:moveTo>
                <a:lnTo>
                  <a:pt x="27432" y="886968"/>
                </a:lnTo>
                <a:lnTo>
                  <a:pt x="27432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63388" y="3102355"/>
            <a:ext cx="29209" cy="887094"/>
          </a:xfrm>
          <a:custGeom>
            <a:avLst/>
            <a:gdLst/>
            <a:ahLst/>
            <a:cxnLst/>
            <a:rect l="l" t="t" r="r" b="b"/>
            <a:pathLst>
              <a:path w="29210" h="887095">
                <a:moveTo>
                  <a:pt x="0" y="886968"/>
                </a:moveTo>
                <a:lnTo>
                  <a:pt x="28955" y="886968"/>
                </a:lnTo>
                <a:lnTo>
                  <a:pt x="28955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92344" y="3102355"/>
            <a:ext cx="29209" cy="887094"/>
          </a:xfrm>
          <a:custGeom>
            <a:avLst/>
            <a:gdLst/>
            <a:ahLst/>
            <a:cxnLst/>
            <a:rect l="l" t="t" r="r" b="b"/>
            <a:pathLst>
              <a:path w="29210" h="887095">
                <a:moveTo>
                  <a:pt x="0" y="886968"/>
                </a:moveTo>
                <a:lnTo>
                  <a:pt x="28955" y="886968"/>
                </a:lnTo>
                <a:lnTo>
                  <a:pt x="28955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321300" y="3102355"/>
            <a:ext cx="29209" cy="887094"/>
          </a:xfrm>
          <a:custGeom>
            <a:avLst/>
            <a:gdLst/>
            <a:ahLst/>
            <a:cxnLst/>
            <a:rect l="l" t="t" r="r" b="b"/>
            <a:pathLst>
              <a:path w="29210" h="887095">
                <a:moveTo>
                  <a:pt x="0" y="886968"/>
                </a:moveTo>
                <a:lnTo>
                  <a:pt x="28955" y="886968"/>
                </a:lnTo>
                <a:lnTo>
                  <a:pt x="28955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350255" y="3102355"/>
            <a:ext cx="29209" cy="887094"/>
          </a:xfrm>
          <a:custGeom>
            <a:avLst/>
            <a:gdLst/>
            <a:ahLst/>
            <a:cxnLst/>
            <a:rect l="l" t="t" r="r" b="b"/>
            <a:pathLst>
              <a:path w="29210" h="887095">
                <a:moveTo>
                  <a:pt x="0" y="886968"/>
                </a:moveTo>
                <a:lnTo>
                  <a:pt x="28955" y="886968"/>
                </a:lnTo>
                <a:lnTo>
                  <a:pt x="28955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79720" y="3102355"/>
            <a:ext cx="12700" cy="887094"/>
          </a:xfrm>
          <a:custGeom>
            <a:avLst/>
            <a:gdLst/>
            <a:ahLst/>
            <a:cxnLst/>
            <a:rect l="l" t="t" r="r" b="b"/>
            <a:pathLst>
              <a:path w="12700" h="887095">
                <a:moveTo>
                  <a:pt x="0" y="886968"/>
                </a:moveTo>
                <a:lnTo>
                  <a:pt x="12700" y="886968"/>
                </a:lnTo>
                <a:lnTo>
                  <a:pt x="127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392420" y="3102355"/>
            <a:ext cx="13970" cy="220979"/>
          </a:xfrm>
          <a:custGeom>
            <a:avLst/>
            <a:gdLst/>
            <a:ahLst/>
            <a:cxnLst/>
            <a:rect l="l" t="t" r="r" b="b"/>
            <a:pathLst>
              <a:path w="13970" h="220979">
                <a:moveTo>
                  <a:pt x="0" y="220980"/>
                </a:moveTo>
                <a:lnTo>
                  <a:pt x="13970" y="220980"/>
                </a:lnTo>
                <a:lnTo>
                  <a:pt x="13970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406644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435600" y="3102355"/>
            <a:ext cx="58419" cy="220979"/>
          </a:xfrm>
          <a:custGeom>
            <a:avLst/>
            <a:gdLst/>
            <a:ahLst/>
            <a:cxnLst/>
            <a:rect l="l" t="t" r="r" b="b"/>
            <a:pathLst>
              <a:path w="58420" h="220979">
                <a:moveTo>
                  <a:pt x="0" y="220980"/>
                </a:moveTo>
                <a:lnTo>
                  <a:pt x="57911" y="220980"/>
                </a:lnTo>
                <a:lnTo>
                  <a:pt x="57911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93511" y="3102355"/>
            <a:ext cx="56515" cy="220979"/>
          </a:xfrm>
          <a:custGeom>
            <a:avLst/>
            <a:gdLst/>
            <a:ahLst/>
            <a:cxnLst/>
            <a:rect l="l" t="t" r="r" b="b"/>
            <a:pathLst>
              <a:path w="56514" h="220979">
                <a:moveTo>
                  <a:pt x="0" y="220980"/>
                </a:moveTo>
                <a:lnTo>
                  <a:pt x="56388" y="220980"/>
                </a:lnTo>
                <a:lnTo>
                  <a:pt x="56388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549900" y="3102355"/>
            <a:ext cx="58419" cy="220979"/>
          </a:xfrm>
          <a:custGeom>
            <a:avLst/>
            <a:gdLst/>
            <a:ahLst/>
            <a:cxnLst/>
            <a:rect l="l" t="t" r="r" b="b"/>
            <a:pathLst>
              <a:path w="58420" h="220979">
                <a:moveTo>
                  <a:pt x="0" y="220980"/>
                </a:moveTo>
                <a:lnTo>
                  <a:pt x="57911" y="220980"/>
                </a:lnTo>
                <a:lnTo>
                  <a:pt x="57911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07811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36767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64200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93155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99252" y="3323335"/>
            <a:ext cx="22860" cy="146685"/>
          </a:xfrm>
          <a:custGeom>
            <a:avLst/>
            <a:gdLst/>
            <a:ahLst/>
            <a:cxnLst/>
            <a:rect l="l" t="t" r="r" b="b"/>
            <a:pathLst>
              <a:path w="22860" h="146685">
                <a:moveTo>
                  <a:pt x="0" y="146303"/>
                </a:moveTo>
                <a:lnTo>
                  <a:pt x="22859" y="146303"/>
                </a:lnTo>
                <a:lnTo>
                  <a:pt x="22859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22111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22111" y="3323335"/>
            <a:ext cx="29209" cy="146685"/>
          </a:xfrm>
          <a:custGeom>
            <a:avLst/>
            <a:gdLst/>
            <a:ahLst/>
            <a:cxnLst/>
            <a:rect l="l" t="t" r="r" b="b"/>
            <a:pathLst>
              <a:path w="29210" h="146685">
                <a:moveTo>
                  <a:pt x="0" y="146303"/>
                </a:moveTo>
                <a:lnTo>
                  <a:pt x="28955" y="146303"/>
                </a:lnTo>
                <a:lnTo>
                  <a:pt x="28955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751067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51067" y="3323335"/>
            <a:ext cx="29209" cy="146685"/>
          </a:xfrm>
          <a:custGeom>
            <a:avLst/>
            <a:gdLst/>
            <a:ahLst/>
            <a:cxnLst/>
            <a:rect l="l" t="t" r="r" b="b"/>
            <a:pathLst>
              <a:path w="29210" h="146685">
                <a:moveTo>
                  <a:pt x="0" y="146303"/>
                </a:moveTo>
                <a:lnTo>
                  <a:pt x="28955" y="146303"/>
                </a:lnTo>
                <a:lnTo>
                  <a:pt x="28955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780023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780023" y="3323335"/>
            <a:ext cx="27940" cy="146685"/>
          </a:xfrm>
          <a:custGeom>
            <a:avLst/>
            <a:gdLst/>
            <a:ahLst/>
            <a:cxnLst/>
            <a:rect l="l" t="t" r="r" b="b"/>
            <a:pathLst>
              <a:path w="27939" h="146685">
                <a:moveTo>
                  <a:pt x="0" y="146303"/>
                </a:moveTo>
                <a:lnTo>
                  <a:pt x="27432" y="146303"/>
                </a:lnTo>
                <a:lnTo>
                  <a:pt x="27432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807455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07455" y="3323335"/>
            <a:ext cx="29209" cy="146685"/>
          </a:xfrm>
          <a:custGeom>
            <a:avLst/>
            <a:gdLst/>
            <a:ahLst/>
            <a:cxnLst/>
            <a:rect l="l" t="t" r="r" b="b"/>
            <a:pathLst>
              <a:path w="29210" h="146685">
                <a:moveTo>
                  <a:pt x="0" y="146303"/>
                </a:moveTo>
                <a:lnTo>
                  <a:pt x="28955" y="146303"/>
                </a:lnTo>
                <a:lnTo>
                  <a:pt x="28955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836411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836411" y="3323335"/>
            <a:ext cx="29209" cy="146685"/>
          </a:xfrm>
          <a:custGeom>
            <a:avLst/>
            <a:gdLst/>
            <a:ahLst/>
            <a:cxnLst/>
            <a:rect l="l" t="t" r="r" b="b"/>
            <a:pathLst>
              <a:path w="29210" h="146685">
                <a:moveTo>
                  <a:pt x="0" y="146303"/>
                </a:moveTo>
                <a:lnTo>
                  <a:pt x="28955" y="146303"/>
                </a:lnTo>
                <a:lnTo>
                  <a:pt x="28955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65367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65367" y="3323335"/>
            <a:ext cx="29209" cy="146685"/>
          </a:xfrm>
          <a:custGeom>
            <a:avLst/>
            <a:gdLst/>
            <a:ahLst/>
            <a:cxnLst/>
            <a:rect l="l" t="t" r="r" b="b"/>
            <a:pathLst>
              <a:path w="29210" h="146685">
                <a:moveTo>
                  <a:pt x="0" y="146303"/>
                </a:moveTo>
                <a:lnTo>
                  <a:pt x="28955" y="146303"/>
                </a:lnTo>
                <a:lnTo>
                  <a:pt x="28955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94323" y="3102355"/>
            <a:ext cx="29209" cy="220979"/>
          </a:xfrm>
          <a:custGeom>
            <a:avLst/>
            <a:gdLst/>
            <a:ahLst/>
            <a:cxnLst/>
            <a:rect l="l" t="t" r="r" b="b"/>
            <a:pathLst>
              <a:path w="29210" h="220979">
                <a:moveTo>
                  <a:pt x="0" y="220980"/>
                </a:moveTo>
                <a:lnTo>
                  <a:pt x="28955" y="220980"/>
                </a:lnTo>
                <a:lnTo>
                  <a:pt x="28955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94323" y="3323335"/>
            <a:ext cx="29209" cy="146685"/>
          </a:xfrm>
          <a:custGeom>
            <a:avLst/>
            <a:gdLst/>
            <a:ahLst/>
            <a:cxnLst/>
            <a:rect l="l" t="t" r="r" b="b"/>
            <a:pathLst>
              <a:path w="29210" h="146685">
                <a:moveTo>
                  <a:pt x="0" y="146303"/>
                </a:moveTo>
                <a:lnTo>
                  <a:pt x="28955" y="146303"/>
                </a:lnTo>
                <a:lnTo>
                  <a:pt x="28955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923279" y="3102355"/>
            <a:ext cx="83820" cy="220979"/>
          </a:xfrm>
          <a:custGeom>
            <a:avLst/>
            <a:gdLst/>
            <a:ahLst/>
            <a:cxnLst/>
            <a:rect l="l" t="t" r="r" b="b"/>
            <a:pathLst>
              <a:path w="83820" h="220979">
                <a:moveTo>
                  <a:pt x="0" y="220980"/>
                </a:moveTo>
                <a:lnTo>
                  <a:pt x="83820" y="220980"/>
                </a:lnTo>
                <a:lnTo>
                  <a:pt x="83820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923279" y="3323335"/>
            <a:ext cx="83820" cy="146685"/>
          </a:xfrm>
          <a:custGeom>
            <a:avLst/>
            <a:gdLst/>
            <a:ahLst/>
            <a:cxnLst/>
            <a:rect l="l" t="t" r="r" b="b"/>
            <a:pathLst>
              <a:path w="83820" h="146685">
                <a:moveTo>
                  <a:pt x="0" y="146303"/>
                </a:moveTo>
                <a:lnTo>
                  <a:pt x="83820" y="146303"/>
                </a:lnTo>
                <a:lnTo>
                  <a:pt x="8382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034788" y="3102355"/>
            <a:ext cx="972819" cy="887094"/>
          </a:xfrm>
          <a:custGeom>
            <a:avLst/>
            <a:gdLst/>
            <a:ahLst/>
            <a:cxnLst/>
            <a:rect l="l" t="t" r="r" b="b"/>
            <a:pathLst>
              <a:path w="972820" h="887095">
                <a:moveTo>
                  <a:pt x="0" y="886968"/>
                </a:moveTo>
                <a:lnTo>
                  <a:pt x="358139" y="886968"/>
                </a:lnTo>
                <a:lnTo>
                  <a:pt x="358139" y="220980"/>
                </a:lnTo>
                <a:lnTo>
                  <a:pt x="664463" y="220980"/>
                </a:lnTo>
                <a:lnTo>
                  <a:pt x="664463" y="367284"/>
                </a:lnTo>
                <a:lnTo>
                  <a:pt x="972312" y="367284"/>
                </a:lnTo>
                <a:lnTo>
                  <a:pt x="972312" y="0"/>
                </a:lnTo>
                <a:lnTo>
                  <a:pt x="0" y="0"/>
                </a:lnTo>
                <a:lnTo>
                  <a:pt x="0" y="88696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40100" y="3102355"/>
            <a:ext cx="81280" cy="367665"/>
          </a:xfrm>
          <a:custGeom>
            <a:avLst/>
            <a:gdLst/>
            <a:ahLst/>
            <a:cxnLst/>
            <a:rect l="l" t="t" r="r" b="b"/>
            <a:pathLst>
              <a:path w="81279" h="367664">
                <a:moveTo>
                  <a:pt x="0" y="367284"/>
                </a:moveTo>
                <a:lnTo>
                  <a:pt x="80772" y="367284"/>
                </a:lnTo>
                <a:lnTo>
                  <a:pt x="80772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420871" y="3102355"/>
            <a:ext cx="27940" cy="367665"/>
          </a:xfrm>
          <a:custGeom>
            <a:avLst/>
            <a:gdLst/>
            <a:ahLst/>
            <a:cxnLst/>
            <a:rect l="l" t="t" r="r" b="b"/>
            <a:pathLst>
              <a:path w="27939" h="367664">
                <a:moveTo>
                  <a:pt x="0" y="367284"/>
                </a:moveTo>
                <a:lnTo>
                  <a:pt x="27432" y="367284"/>
                </a:lnTo>
                <a:lnTo>
                  <a:pt x="27432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448303" y="3102355"/>
            <a:ext cx="27940" cy="367665"/>
          </a:xfrm>
          <a:custGeom>
            <a:avLst/>
            <a:gdLst/>
            <a:ahLst/>
            <a:cxnLst/>
            <a:rect l="l" t="t" r="r" b="b"/>
            <a:pathLst>
              <a:path w="27939" h="367664">
                <a:moveTo>
                  <a:pt x="0" y="367284"/>
                </a:moveTo>
                <a:lnTo>
                  <a:pt x="27432" y="367284"/>
                </a:lnTo>
                <a:lnTo>
                  <a:pt x="27432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475735" y="3102355"/>
            <a:ext cx="27940" cy="367665"/>
          </a:xfrm>
          <a:custGeom>
            <a:avLst/>
            <a:gdLst/>
            <a:ahLst/>
            <a:cxnLst/>
            <a:rect l="l" t="t" r="r" b="b"/>
            <a:pathLst>
              <a:path w="27939" h="367664">
                <a:moveTo>
                  <a:pt x="0" y="367284"/>
                </a:moveTo>
                <a:lnTo>
                  <a:pt x="27432" y="367284"/>
                </a:lnTo>
                <a:lnTo>
                  <a:pt x="27432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503167" y="3102355"/>
            <a:ext cx="27940" cy="367665"/>
          </a:xfrm>
          <a:custGeom>
            <a:avLst/>
            <a:gdLst/>
            <a:ahLst/>
            <a:cxnLst/>
            <a:rect l="l" t="t" r="r" b="b"/>
            <a:pathLst>
              <a:path w="27939" h="367664">
                <a:moveTo>
                  <a:pt x="0" y="367284"/>
                </a:moveTo>
                <a:lnTo>
                  <a:pt x="27432" y="367284"/>
                </a:lnTo>
                <a:lnTo>
                  <a:pt x="27432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530600" y="3102355"/>
            <a:ext cx="26034" cy="367665"/>
          </a:xfrm>
          <a:custGeom>
            <a:avLst/>
            <a:gdLst/>
            <a:ahLst/>
            <a:cxnLst/>
            <a:rect l="l" t="t" r="r" b="b"/>
            <a:pathLst>
              <a:path w="26035" h="367664">
                <a:moveTo>
                  <a:pt x="0" y="367284"/>
                </a:moveTo>
                <a:lnTo>
                  <a:pt x="25907" y="367284"/>
                </a:lnTo>
                <a:lnTo>
                  <a:pt x="25907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556508" y="3102355"/>
            <a:ext cx="27940" cy="367665"/>
          </a:xfrm>
          <a:custGeom>
            <a:avLst/>
            <a:gdLst/>
            <a:ahLst/>
            <a:cxnLst/>
            <a:rect l="l" t="t" r="r" b="b"/>
            <a:pathLst>
              <a:path w="27939" h="367664">
                <a:moveTo>
                  <a:pt x="0" y="367284"/>
                </a:moveTo>
                <a:lnTo>
                  <a:pt x="27432" y="367284"/>
                </a:lnTo>
                <a:lnTo>
                  <a:pt x="27432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583940" y="3102355"/>
            <a:ext cx="27940" cy="367665"/>
          </a:xfrm>
          <a:custGeom>
            <a:avLst/>
            <a:gdLst/>
            <a:ahLst/>
            <a:cxnLst/>
            <a:rect l="l" t="t" r="r" b="b"/>
            <a:pathLst>
              <a:path w="27939" h="367664">
                <a:moveTo>
                  <a:pt x="0" y="367284"/>
                </a:moveTo>
                <a:lnTo>
                  <a:pt x="27432" y="367284"/>
                </a:lnTo>
                <a:lnTo>
                  <a:pt x="27432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611371" y="3102355"/>
            <a:ext cx="27940" cy="367665"/>
          </a:xfrm>
          <a:custGeom>
            <a:avLst/>
            <a:gdLst/>
            <a:ahLst/>
            <a:cxnLst/>
            <a:rect l="l" t="t" r="r" b="b"/>
            <a:pathLst>
              <a:path w="27939" h="367664">
                <a:moveTo>
                  <a:pt x="0" y="367284"/>
                </a:moveTo>
                <a:lnTo>
                  <a:pt x="27432" y="367284"/>
                </a:lnTo>
                <a:lnTo>
                  <a:pt x="27432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642359" y="3102355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7620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646170" y="3102355"/>
            <a:ext cx="20320" cy="220979"/>
          </a:xfrm>
          <a:custGeom>
            <a:avLst/>
            <a:gdLst/>
            <a:ahLst/>
            <a:cxnLst/>
            <a:rect l="l" t="t" r="r" b="b"/>
            <a:pathLst>
              <a:path w="20320" h="220979">
                <a:moveTo>
                  <a:pt x="0" y="220980"/>
                </a:moveTo>
                <a:lnTo>
                  <a:pt x="20320" y="220980"/>
                </a:lnTo>
                <a:lnTo>
                  <a:pt x="20320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666235" y="3102355"/>
            <a:ext cx="26034" cy="220979"/>
          </a:xfrm>
          <a:custGeom>
            <a:avLst/>
            <a:gdLst/>
            <a:ahLst/>
            <a:cxnLst/>
            <a:rect l="l" t="t" r="r" b="b"/>
            <a:pathLst>
              <a:path w="26035" h="220979">
                <a:moveTo>
                  <a:pt x="0" y="220980"/>
                </a:moveTo>
                <a:lnTo>
                  <a:pt x="25907" y="220980"/>
                </a:lnTo>
                <a:lnTo>
                  <a:pt x="2590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692144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719576" y="3102355"/>
            <a:ext cx="55244" cy="220979"/>
          </a:xfrm>
          <a:custGeom>
            <a:avLst/>
            <a:gdLst/>
            <a:ahLst/>
            <a:cxnLst/>
            <a:rect l="l" t="t" r="r" b="b"/>
            <a:pathLst>
              <a:path w="55245" h="220979">
                <a:moveTo>
                  <a:pt x="0" y="220980"/>
                </a:moveTo>
                <a:lnTo>
                  <a:pt x="54863" y="220980"/>
                </a:lnTo>
                <a:lnTo>
                  <a:pt x="54863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774440" y="3102355"/>
            <a:ext cx="53340" cy="220979"/>
          </a:xfrm>
          <a:custGeom>
            <a:avLst/>
            <a:gdLst/>
            <a:ahLst/>
            <a:cxnLst/>
            <a:rect l="l" t="t" r="r" b="b"/>
            <a:pathLst>
              <a:path w="53339" h="220979">
                <a:moveTo>
                  <a:pt x="0" y="220980"/>
                </a:moveTo>
                <a:lnTo>
                  <a:pt x="53340" y="220980"/>
                </a:lnTo>
                <a:lnTo>
                  <a:pt x="53340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827779" y="3102355"/>
            <a:ext cx="55244" cy="220979"/>
          </a:xfrm>
          <a:custGeom>
            <a:avLst/>
            <a:gdLst/>
            <a:ahLst/>
            <a:cxnLst/>
            <a:rect l="l" t="t" r="r" b="b"/>
            <a:pathLst>
              <a:path w="55245" h="220979">
                <a:moveTo>
                  <a:pt x="0" y="220980"/>
                </a:moveTo>
                <a:lnTo>
                  <a:pt x="54863" y="220980"/>
                </a:lnTo>
                <a:lnTo>
                  <a:pt x="54863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82644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910076" y="3102355"/>
            <a:ext cx="26034" cy="220979"/>
          </a:xfrm>
          <a:custGeom>
            <a:avLst/>
            <a:gdLst/>
            <a:ahLst/>
            <a:cxnLst/>
            <a:rect l="l" t="t" r="r" b="b"/>
            <a:pathLst>
              <a:path w="26035" h="220979">
                <a:moveTo>
                  <a:pt x="0" y="220980"/>
                </a:moveTo>
                <a:lnTo>
                  <a:pt x="25907" y="220980"/>
                </a:lnTo>
                <a:lnTo>
                  <a:pt x="2590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935984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58082" y="3323335"/>
            <a:ext cx="0" cy="666115"/>
          </a:xfrm>
          <a:custGeom>
            <a:avLst/>
            <a:gdLst/>
            <a:ahLst/>
            <a:cxnLst/>
            <a:rect l="l" t="t" r="r" b="b"/>
            <a:pathLst>
              <a:path h="666114">
                <a:moveTo>
                  <a:pt x="0" y="0"/>
                </a:moveTo>
                <a:lnTo>
                  <a:pt x="0" y="665988"/>
                </a:lnTo>
              </a:path>
            </a:pathLst>
          </a:custGeom>
          <a:ln w="10668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963415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963415" y="3323335"/>
            <a:ext cx="27940" cy="666115"/>
          </a:xfrm>
          <a:custGeom>
            <a:avLst/>
            <a:gdLst/>
            <a:ahLst/>
            <a:cxnLst/>
            <a:rect l="l" t="t" r="r" b="b"/>
            <a:pathLst>
              <a:path w="27939" h="666114">
                <a:moveTo>
                  <a:pt x="0" y="665988"/>
                </a:moveTo>
                <a:lnTo>
                  <a:pt x="27432" y="665988"/>
                </a:lnTo>
                <a:lnTo>
                  <a:pt x="27432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990847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990847" y="3323335"/>
            <a:ext cx="27940" cy="666115"/>
          </a:xfrm>
          <a:custGeom>
            <a:avLst/>
            <a:gdLst/>
            <a:ahLst/>
            <a:cxnLst/>
            <a:rect l="l" t="t" r="r" b="b"/>
            <a:pathLst>
              <a:path w="27939" h="666114">
                <a:moveTo>
                  <a:pt x="0" y="665988"/>
                </a:moveTo>
                <a:lnTo>
                  <a:pt x="27432" y="665988"/>
                </a:lnTo>
                <a:lnTo>
                  <a:pt x="27432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018279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18279" y="3323335"/>
            <a:ext cx="27940" cy="666115"/>
          </a:xfrm>
          <a:custGeom>
            <a:avLst/>
            <a:gdLst/>
            <a:ahLst/>
            <a:cxnLst/>
            <a:rect l="l" t="t" r="r" b="b"/>
            <a:pathLst>
              <a:path w="27939" h="666114">
                <a:moveTo>
                  <a:pt x="0" y="665988"/>
                </a:moveTo>
                <a:lnTo>
                  <a:pt x="27432" y="665988"/>
                </a:lnTo>
                <a:lnTo>
                  <a:pt x="27432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045711" y="3102355"/>
            <a:ext cx="26034" cy="220979"/>
          </a:xfrm>
          <a:custGeom>
            <a:avLst/>
            <a:gdLst/>
            <a:ahLst/>
            <a:cxnLst/>
            <a:rect l="l" t="t" r="r" b="b"/>
            <a:pathLst>
              <a:path w="26035" h="220979">
                <a:moveTo>
                  <a:pt x="0" y="220980"/>
                </a:moveTo>
                <a:lnTo>
                  <a:pt x="25907" y="220980"/>
                </a:lnTo>
                <a:lnTo>
                  <a:pt x="2590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045711" y="3323335"/>
            <a:ext cx="26034" cy="666115"/>
          </a:xfrm>
          <a:custGeom>
            <a:avLst/>
            <a:gdLst/>
            <a:ahLst/>
            <a:cxnLst/>
            <a:rect l="l" t="t" r="r" b="b"/>
            <a:pathLst>
              <a:path w="26035" h="666114">
                <a:moveTo>
                  <a:pt x="0" y="665988"/>
                </a:moveTo>
                <a:lnTo>
                  <a:pt x="25907" y="665988"/>
                </a:lnTo>
                <a:lnTo>
                  <a:pt x="25907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071620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071620" y="3323335"/>
            <a:ext cx="27940" cy="666115"/>
          </a:xfrm>
          <a:custGeom>
            <a:avLst/>
            <a:gdLst/>
            <a:ahLst/>
            <a:cxnLst/>
            <a:rect l="l" t="t" r="r" b="b"/>
            <a:pathLst>
              <a:path w="27939" h="666114">
                <a:moveTo>
                  <a:pt x="0" y="665988"/>
                </a:moveTo>
                <a:lnTo>
                  <a:pt x="27432" y="665988"/>
                </a:lnTo>
                <a:lnTo>
                  <a:pt x="27432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099052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099052" y="3323335"/>
            <a:ext cx="27940" cy="666115"/>
          </a:xfrm>
          <a:custGeom>
            <a:avLst/>
            <a:gdLst/>
            <a:ahLst/>
            <a:cxnLst/>
            <a:rect l="l" t="t" r="r" b="b"/>
            <a:pathLst>
              <a:path w="27939" h="666114">
                <a:moveTo>
                  <a:pt x="0" y="665988"/>
                </a:moveTo>
                <a:lnTo>
                  <a:pt x="27432" y="665988"/>
                </a:lnTo>
                <a:lnTo>
                  <a:pt x="27432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126484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126484" y="3323335"/>
            <a:ext cx="27940" cy="666115"/>
          </a:xfrm>
          <a:custGeom>
            <a:avLst/>
            <a:gdLst/>
            <a:ahLst/>
            <a:cxnLst/>
            <a:rect l="l" t="t" r="r" b="b"/>
            <a:pathLst>
              <a:path w="27939" h="666114">
                <a:moveTo>
                  <a:pt x="0" y="665988"/>
                </a:moveTo>
                <a:lnTo>
                  <a:pt x="27432" y="665988"/>
                </a:lnTo>
                <a:lnTo>
                  <a:pt x="27432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153915" y="3102355"/>
            <a:ext cx="27940" cy="220979"/>
          </a:xfrm>
          <a:custGeom>
            <a:avLst/>
            <a:gdLst/>
            <a:ahLst/>
            <a:cxnLst/>
            <a:rect l="l" t="t" r="r" b="b"/>
            <a:pathLst>
              <a:path w="27939" h="220979">
                <a:moveTo>
                  <a:pt x="0" y="220980"/>
                </a:moveTo>
                <a:lnTo>
                  <a:pt x="27432" y="220980"/>
                </a:lnTo>
                <a:lnTo>
                  <a:pt x="27432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153915" y="3323335"/>
            <a:ext cx="27940" cy="666115"/>
          </a:xfrm>
          <a:custGeom>
            <a:avLst/>
            <a:gdLst/>
            <a:ahLst/>
            <a:cxnLst/>
            <a:rect l="l" t="t" r="r" b="b"/>
            <a:pathLst>
              <a:path w="27939" h="666114">
                <a:moveTo>
                  <a:pt x="0" y="665988"/>
                </a:moveTo>
                <a:lnTo>
                  <a:pt x="27432" y="665988"/>
                </a:lnTo>
                <a:lnTo>
                  <a:pt x="27432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181347" y="3102355"/>
            <a:ext cx="79375" cy="220979"/>
          </a:xfrm>
          <a:custGeom>
            <a:avLst/>
            <a:gdLst/>
            <a:ahLst/>
            <a:cxnLst/>
            <a:rect l="l" t="t" r="r" b="b"/>
            <a:pathLst>
              <a:path w="79375" h="220979">
                <a:moveTo>
                  <a:pt x="0" y="220980"/>
                </a:moveTo>
                <a:lnTo>
                  <a:pt x="79248" y="220980"/>
                </a:lnTo>
                <a:lnTo>
                  <a:pt x="79248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181347" y="3323335"/>
            <a:ext cx="79375" cy="666115"/>
          </a:xfrm>
          <a:custGeom>
            <a:avLst/>
            <a:gdLst/>
            <a:ahLst/>
            <a:cxnLst/>
            <a:rect l="l" t="t" r="r" b="b"/>
            <a:pathLst>
              <a:path w="79375" h="666114">
                <a:moveTo>
                  <a:pt x="0" y="665988"/>
                </a:moveTo>
                <a:lnTo>
                  <a:pt x="79248" y="665988"/>
                </a:lnTo>
                <a:lnTo>
                  <a:pt x="79248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340100" y="3102355"/>
            <a:ext cx="920750" cy="887094"/>
          </a:xfrm>
          <a:custGeom>
            <a:avLst/>
            <a:gdLst/>
            <a:ahLst/>
            <a:cxnLst/>
            <a:rect l="l" t="t" r="r" b="b"/>
            <a:pathLst>
              <a:path w="920750" h="887095">
                <a:moveTo>
                  <a:pt x="612648" y="886968"/>
                </a:moveTo>
                <a:lnTo>
                  <a:pt x="920496" y="886968"/>
                </a:lnTo>
                <a:lnTo>
                  <a:pt x="920496" y="0"/>
                </a:lnTo>
                <a:lnTo>
                  <a:pt x="0" y="0"/>
                </a:lnTo>
                <a:lnTo>
                  <a:pt x="0" y="367284"/>
                </a:lnTo>
                <a:lnTo>
                  <a:pt x="306324" y="367284"/>
                </a:lnTo>
                <a:lnTo>
                  <a:pt x="306324" y="220980"/>
                </a:lnTo>
                <a:lnTo>
                  <a:pt x="612648" y="220980"/>
                </a:lnTo>
                <a:lnTo>
                  <a:pt x="612648" y="88696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2771139" y="5793219"/>
            <a:ext cx="380237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標準抵抗器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1018264" y="931968"/>
            <a:ext cx="294953" cy="10858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</a:pPr>
            <a:r>
              <a:rPr lang="ja-JP" altLang="en-US" sz="2000" spc="-5" dirty="0" smtClean="0">
                <a:solidFill>
                  <a:srgbClr val="FFFF00"/>
                </a:solidFill>
                <a:latin typeface="Arial"/>
                <a:cs typeface="Arial"/>
              </a:rPr>
              <a:t>変化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1325372" y="596900"/>
            <a:ext cx="2014855" cy="1905000"/>
          </a:xfrm>
          <a:custGeom>
            <a:avLst/>
            <a:gdLst/>
            <a:ahLst/>
            <a:cxnLst/>
            <a:rect l="l" t="t" r="r" b="b"/>
            <a:pathLst>
              <a:path w="2014854" h="1905000">
                <a:moveTo>
                  <a:pt x="0" y="0"/>
                </a:moveTo>
                <a:lnTo>
                  <a:pt x="0" y="1905000"/>
                </a:lnTo>
                <a:lnTo>
                  <a:pt x="2014727" y="1904999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1179512" y="2527300"/>
            <a:ext cx="311175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2000" spc="-5" dirty="0" smtClean="0">
                <a:solidFill>
                  <a:srgbClr val="FFFF00"/>
                </a:solidFill>
                <a:latin typeface="Arial"/>
                <a:cs typeface="Arial"/>
              </a:rPr>
              <a:t>時間経過で抵抗値が変化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1465580" y="1511300"/>
            <a:ext cx="1597660" cy="304800"/>
          </a:xfrm>
          <a:custGeom>
            <a:avLst/>
            <a:gdLst/>
            <a:ahLst/>
            <a:cxnLst/>
            <a:rect l="l" t="t" r="r" b="b"/>
            <a:pathLst>
              <a:path w="1597660" h="304800">
                <a:moveTo>
                  <a:pt x="0" y="304800"/>
                </a:moveTo>
                <a:lnTo>
                  <a:pt x="1597152" y="0"/>
                </a:lnTo>
              </a:path>
            </a:pathLst>
          </a:custGeom>
          <a:ln w="502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083300" y="592327"/>
            <a:ext cx="2209800" cy="1889760"/>
          </a:xfrm>
          <a:custGeom>
            <a:avLst/>
            <a:gdLst/>
            <a:ahLst/>
            <a:cxnLst/>
            <a:rect l="l" t="t" r="r" b="b"/>
            <a:pathLst>
              <a:path w="2209800" h="1889760">
                <a:moveTo>
                  <a:pt x="0" y="0"/>
                </a:moveTo>
                <a:lnTo>
                  <a:pt x="0" y="1889759"/>
                </a:lnTo>
                <a:lnTo>
                  <a:pt x="2209800" y="1889759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235700" y="1168400"/>
            <a:ext cx="2057400" cy="870585"/>
          </a:xfrm>
          <a:custGeom>
            <a:avLst/>
            <a:gdLst/>
            <a:ahLst/>
            <a:cxnLst/>
            <a:rect l="l" t="t" r="r" b="b"/>
            <a:pathLst>
              <a:path w="2057400" h="870585">
                <a:moveTo>
                  <a:pt x="0" y="336803"/>
                </a:moveTo>
                <a:lnTo>
                  <a:pt x="85344" y="289559"/>
                </a:lnTo>
                <a:lnTo>
                  <a:pt x="143255" y="254507"/>
                </a:lnTo>
                <a:lnTo>
                  <a:pt x="199644" y="234695"/>
                </a:lnTo>
                <a:lnTo>
                  <a:pt x="257555" y="198119"/>
                </a:lnTo>
                <a:lnTo>
                  <a:pt x="313944" y="161543"/>
                </a:lnTo>
                <a:lnTo>
                  <a:pt x="371855" y="144779"/>
                </a:lnTo>
                <a:lnTo>
                  <a:pt x="428244" y="108203"/>
                </a:lnTo>
                <a:lnTo>
                  <a:pt x="486155" y="89915"/>
                </a:lnTo>
                <a:lnTo>
                  <a:pt x="542544" y="71627"/>
                </a:lnTo>
                <a:lnTo>
                  <a:pt x="600455" y="53339"/>
                </a:lnTo>
                <a:lnTo>
                  <a:pt x="656844" y="36575"/>
                </a:lnTo>
                <a:lnTo>
                  <a:pt x="714755" y="36575"/>
                </a:lnTo>
                <a:lnTo>
                  <a:pt x="771144" y="16763"/>
                </a:lnTo>
                <a:lnTo>
                  <a:pt x="829055" y="0"/>
                </a:lnTo>
                <a:lnTo>
                  <a:pt x="1171955" y="0"/>
                </a:lnTo>
                <a:lnTo>
                  <a:pt x="1228344" y="16763"/>
                </a:lnTo>
                <a:lnTo>
                  <a:pt x="1286255" y="53339"/>
                </a:lnTo>
                <a:lnTo>
                  <a:pt x="1342644" y="89915"/>
                </a:lnTo>
                <a:lnTo>
                  <a:pt x="1400555" y="124967"/>
                </a:lnTo>
                <a:lnTo>
                  <a:pt x="1456944" y="161543"/>
                </a:lnTo>
                <a:lnTo>
                  <a:pt x="1514855" y="179831"/>
                </a:lnTo>
                <a:lnTo>
                  <a:pt x="1571244" y="234695"/>
                </a:lnTo>
                <a:lnTo>
                  <a:pt x="1629155" y="271271"/>
                </a:lnTo>
                <a:lnTo>
                  <a:pt x="1668779" y="326135"/>
                </a:lnTo>
                <a:lnTo>
                  <a:pt x="1706879" y="379475"/>
                </a:lnTo>
                <a:lnTo>
                  <a:pt x="1743455" y="434339"/>
                </a:lnTo>
                <a:lnTo>
                  <a:pt x="1783079" y="489203"/>
                </a:lnTo>
                <a:lnTo>
                  <a:pt x="1821179" y="542543"/>
                </a:lnTo>
                <a:lnTo>
                  <a:pt x="1857755" y="597407"/>
                </a:lnTo>
                <a:lnTo>
                  <a:pt x="1897379" y="652271"/>
                </a:lnTo>
                <a:lnTo>
                  <a:pt x="1935479" y="707135"/>
                </a:lnTo>
                <a:lnTo>
                  <a:pt x="1972055" y="760475"/>
                </a:lnTo>
                <a:lnTo>
                  <a:pt x="2011679" y="813815"/>
                </a:lnTo>
                <a:lnTo>
                  <a:pt x="2049779" y="870203"/>
                </a:lnTo>
                <a:lnTo>
                  <a:pt x="2057400" y="859535"/>
                </a:lnTo>
              </a:path>
            </a:pathLst>
          </a:custGeom>
          <a:ln w="502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>
            <a:spLocks noGrp="1"/>
          </p:cNvSpPr>
          <p:nvPr>
            <p:ph type="title"/>
          </p:nvPr>
        </p:nvSpPr>
        <p:spPr>
          <a:xfrm>
            <a:off x="6081814" y="2509011"/>
            <a:ext cx="25420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2000" spc="-5" dirty="0" smtClean="0">
                <a:solidFill>
                  <a:srgbClr val="FFFF00"/>
                </a:solidFill>
                <a:latin typeface="Arial"/>
                <a:cs typeface="Arial"/>
              </a:rPr>
              <a:t>環境温度が変化すると、抵抗値が変化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786860" y="945684"/>
            <a:ext cx="294953" cy="10858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</a:pPr>
            <a:r>
              <a:rPr lang="ja-JP" altLang="en-US" sz="2000" spc="-5" dirty="0" smtClean="0">
                <a:solidFill>
                  <a:srgbClr val="FFFF00"/>
                </a:solidFill>
                <a:latin typeface="Arial"/>
                <a:cs typeface="Arial"/>
              </a:rPr>
              <a:t>変化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93100" y="399999"/>
            <a:ext cx="860325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pc="-5" dirty="0" smtClean="0"/>
              <a:t>自動化、システム運用する</a:t>
            </a:r>
            <a:r>
              <a:rPr lang="ja-JP" altLang="en-US" spc="-5" dirty="0"/>
              <a:t>為</a:t>
            </a:r>
            <a:r>
              <a:rPr lang="ja-JP" altLang="en-US" spc="-5" dirty="0" smtClean="0"/>
              <a:t>に</a:t>
            </a:r>
            <a:r>
              <a:rPr spc="-5" dirty="0" smtClean="0"/>
              <a:t>:</a:t>
            </a:r>
            <a:endParaRPr spc="-5" dirty="0"/>
          </a:p>
        </p:txBody>
      </p:sp>
      <p:sp>
        <p:nvSpPr>
          <p:cNvPr id="53" name="object 53"/>
          <p:cNvSpPr txBox="1"/>
          <p:nvPr/>
        </p:nvSpPr>
        <p:spPr>
          <a:xfrm>
            <a:off x="1173036" y="1106017"/>
            <a:ext cx="7450834" cy="5363648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097915" indent="-514350">
              <a:lnSpc>
                <a:spcPct val="100000"/>
              </a:lnSpc>
              <a:spcBef>
                <a:spcPts val="865"/>
              </a:spcBef>
              <a:buClr>
                <a:srgbClr val="FF0067"/>
              </a:buClr>
              <a:buSzPct val="87500"/>
              <a:buFont typeface="Arial" panose="020B0604020202020204" pitchFamily="34" charset="0"/>
              <a:buChar char="•"/>
              <a:tabLst>
                <a:tab pos="958850" algn="l"/>
                <a:tab pos="959485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多チャンネル接続</a:t>
            </a:r>
            <a:endParaRPr sz="3200" dirty="0">
              <a:latin typeface="Times New Roman"/>
              <a:cs typeface="Times New Roman"/>
            </a:endParaRPr>
          </a:p>
          <a:p>
            <a:pPr marL="1047749" indent="-514350">
              <a:lnSpc>
                <a:spcPct val="100000"/>
              </a:lnSpc>
              <a:spcBef>
                <a:spcPts val="770"/>
              </a:spcBef>
              <a:buClr>
                <a:srgbClr val="FF0067"/>
              </a:buClr>
              <a:buFont typeface="Arial" panose="020B0604020202020204" pitchFamily="34" charset="0"/>
              <a:buChar char="•"/>
              <a:tabLst>
                <a:tab pos="922019" algn="l"/>
                <a:tab pos="922655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ウィンドウズ</a:t>
            </a:r>
            <a:r>
              <a:rPr lang="en-US" altLang="ja-JP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PC</a:t>
            </a: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との接続機構</a:t>
            </a:r>
            <a:endParaRPr lang="en-US" altLang="ja-JP" sz="32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958215" indent="-514350">
              <a:lnSpc>
                <a:spcPct val="100000"/>
              </a:lnSpc>
              <a:spcBef>
                <a:spcPts val="755"/>
              </a:spcBef>
              <a:buClr>
                <a:srgbClr val="FF0067"/>
              </a:buClr>
              <a:buFont typeface="Arial" panose="020B0604020202020204" pitchFamily="34" charset="0"/>
              <a:buChar char="•"/>
              <a:tabLst>
                <a:tab pos="832485" algn="l"/>
                <a:tab pos="833119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ユーザのプログラムをタスク化</a:t>
            </a:r>
            <a:endParaRPr sz="3200" dirty="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spcBef>
                <a:spcPts val="755"/>
              </a:spcBef>
              <a:buClr>
                <a:srgbClr val="FF0067"/>
              </a:buClr>
              <a:buFont typeface="Arial" panose="020B0604020202020204" pitchFamily="34" charset="0"/>
              <a:buChar char="•"/>
              <a:tabLst>
                <a:tab pos="400685" algn="l"/>
                <a:tab pos="401955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計測結果の解析機能</a:t>
            </a:r>
            <a:endParaRPr lang="en-US" altLang="ja-JP" sz="3200" spc="-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spcBef>
                <a:spcPts val="755"/>
              </a:spcBef>
              <a:buClr>
                <a:srgbClr val="FF0067"/>
              </a:buClr>
              <a:buFont typeface="Arial" panose="020B0604020202020204" pitchFamily="34" charset="0"/>
              <a:buChar char="•"/>
              <a:tabLst>
                <a:tab pos="400685" algn="l"/>
                <a:tab pos="401955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システムの有効性を実証</a:t>
            </a:r>
            <a:endParaRPr sz="3200" dirty="0">
              <a:latin typeface="Times New Roman"/>
              <a:cs typeface="Times New Roman"/>
            </a:endParaRPr>
          </a:p>
          <a:p>
            <a:pPr marL="798195" indent="-514350">
              <a:lnSpc>
                <a:spcPct val="100000"/>
              </a:lnSpc>
              <a:spcBef>
                <a:spcPts val="755"/>
              </a:spcBef>
              <a:buClr>
                <a:srgbClr val="FF0067"/>
              </a:buClr>
              <a:buFont typeface="Arial" panose="020B0604020202020204" pitchFamily="34" charset="0"/>
              <a:buChar char="•"/>
              <a:tabLst>
                <a:tab pos="672465" algn="l"/>
                <a:tab pos="673100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報告書作成</a:t>
            </a:r>
            <a:endParaRPr sz="3200" dirty="0">
              <a:latin typeface="Times New Roman"/>
              <a:cs typeface="Times New Roman"/>
            </a:endParaRPr>
          </a:p>
          <a:p>
            <a:pPr marL="1413510" lvl="1" indent="-514350">
              <a:lnSpc>
                <a:spcPct val="100000"/>
              </a:lnSpc>
              <a:spcBef>
                <a:spcPts val="755"/>
              </a:spcBef>
              <a:buClr>
                <a:srgbClr val="FF0067"/>
              </a:buClr>
              <a:buFont typeface="Arial" panose="020B0604020202020204" pitchFamily="34" charset="0"/>
              <a:buChar char="•"/>
              <a:tabLst>
                <a:tab pos="1287780" algn="l"/>
                <a:tab pos="1288415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報告書 内容を調整</a:t>
            </a:r>
            <a:endParaRPr sz="3200" dirty="0">
              <a:latin typeface="Times New Roman"/>
              <a:cs typeface="Times New Roman"/>
            </a:endParaRPr>
          </a:p>
          <a:p>
            <a:pPr marL="1167130" indent="-514350">
              <a:lnSpc>
                <a:spcPct val="100000"/>
              </a:lnSpc>
              <a:spcBef>
                <a:spcPts val="770"/>
              </a:spcBef>
              <a:buClr>
                <a:srgbClr val="FF0067"/>
              </a:buClr>
              <a:buFont typeface="Arial" panose="020B0604020202020204" pitchFamily="34" charset="0"/>
              <a:buChar char="•"/>
              <a:tabLst>
                <a:tab pos="1041400" algn="l"/>
                <a:tab pos="1042035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ターンキーシステム</a:t>
            </a:r>
            <a:endParaRPr sz="3200" dirty="0">
              <a:latin typeface="Times New Roman"/>
              <a:cs typeface="Times New Roman"/>
            </a:endParaRPr>
          </a:p>
          <a:p>
            <a:pPr marL="583565" indent="-514350">
              <a:lnSpc>
                <a:spcPct val="100000"/>
              </a:lnSpc>
              <a:spcBef>
                <a:spcPts val="755"/>
              </a:spcBef>
              <a:buClr>
                <a:srgbClr val="FF0067"/>
              </a:buClr>
              <a:buFont typeface="Arial" panose="020B0604020202020204" pitchFamily="34" charset="0"/>
              <a:buChar char="•"/>
              <a:tabLst>
                <a:tab pos="559435" algn="l"/>
                <a:tab pos="560070" algn="l"/>
              </a:tabLst>
            </a:pPr>
            <a:r>
              <a:rPr lang="ja-JP" altLang="en-US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完全自動化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93115" y="235203"/>
            <a:ext cx="651713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72740" algn="l"/>
              </a:tabLst>
            </a:pPr>
            <a:r>
              <a:rPr lang="ja-JP" altLang="en-US" sz="4800" spc="-5" dirty="0" smtClean="0"/>
              <a:t>標準室のご要望</a:t>
            </a:r>
            <a:r>
              <a:rPr sz="4800" spc="-10" dirty="0" smtClean="0"/>
              <a:t>:</a:t>
            </a:r>
            <a:endParaRPr sz="4800" dirty="0"/>
          </a:p>
        </p:txBody>
      </p:sp>
      <p:sp>
        <p:nvSpPr>
          <p:cNvPr id="53" name="object 53"/>
          <p:cNvSpPr txBox="1">
            <a:spLocks noGrp="1"/>
          </p:cNvSpPr>
          <p:nvPr>
            <p:ph type="body" idx="1"/>
          </p:nvPr>
        </p:nvSpPr>
        <p:spPr>
          <a:xfrm>
            <a:off x="-54609" y="1071880"/>
            <a:ext cx="7426959" cy="4299163"/>
          </a:xfrm>
          <a:prstGeom prst="rect">
            <a:avLst/>
          </a:prstGeom>
        </p:spPr>
        <p:txBody>
          <a:bodyPr vert="horz" wrap="square" lIns="0" tIns="211365" rIns="0" bIns="0" rtlCol="0">
            <a:spAutoFit/>
          </a:bodyPr>
          <a:lstStyle/>
          <a:p>
            <a:pPr marL="212725" algn="ctr">
              <a:lnSpc>
                <a:spcPct val="100000"/>
              </a:lnSpc>
              <a:spcBef>
                <a:spcPts val="1010"/>
              </a:spcBef>
            </a:pPr>
            <a:r>
              <a:rPr b="0" dirty="0">
                <a:solidFill>
                  <a:srgbClr val="67FF37"/>
                </a:solidFill>
                <a:latin typeface="Broadway"/>
                <a:cs typeface="Broadway"/>
              </a:rPr>
              <a:t>$</a:t>
            </a:r>
            <a:r>
              <a:rPr b="0" spc="225" dirty="0">
                <a:solidFill>
                  <a:srgbClr val="67FF37"/>
                </a:solidFill>
                <a:latin typeface="Broadway"/>
                <a:cs typeface="Broadway"/>
              </a:rPr>
              <a:t> </a:t>
            </a:r>
            <a:r>
              <a:rPr lang="ja-JP" altLang="en-US" dirty="0" smtClean="0"/>
              <a:t>計測速度のｱｯﾌﾟ</a:t>
            </a:r>
            <a:endParaRPr dirty="0"/>
          </a:p>
          <a:p>
            <a:pPr marL="213360" algn="ctr">
              <a:lnSpc>
                <a:spcPct val="100000"/>
              </a:lnSpc>
              <a:spcBef>
                <a:spcPts val="910"/>
              </a:spcBef>
            </a:pPr>
            <a:r>
              <a:rPr b="0" dirty="0">
                <a:solidFill>
                  <a:srgbClr val="67FF37"/>
                </a:solidFill>
                <a:latin typeface="Broadway"/>
                <a:cs typeface="Broadway"/>
              </a:rPr>
              <a:t>$</a:t>
            </a:r>
            <a:r>
              <a:rPr b="0" spc="225" dirty="0">
                <a:solidFill>
                  <a:srgbClr val="67FF37"/>
                </a:solidFill>
                <a:latin typeface="Broadway"/>
                <a:cs typeface="Broadway"/>
              </a:rPr>
              <a:t> </a:t>
            </a:r>
            <a:r>
              <a:rPr lang="ja-JP" altLang="en-US" dirty="0" smtClean="0"/>
              <a:t>精度のｱｯﾌﾟ</a:t>
            </a:r>
            <a:endParaRPr dirty="0"/>
          </a:p>
          <a:p>
            <a:pPr marL="213995" algn="ctr">
              <a:lnSpc>
                <a:spcPct val="100000"/>
              </a:lnSpc>
              <a:spcBef>
                <a:spcPts val="915"/>
              </a:spcBef>
            </a:pPr>
            <a:r>
              <a:rPr b="0" dirty="0">
                <a:solidFill>
                  <a:srgbClr val="67FF37"/>
                </a:solidFill>
                <a:latin typeface="Broadway"/>
                <a:cs typeface="Broadway"/>
              </a:rPr>
              <a:t>$ </a:t>
            </a:r>
            <a:r>
              <a:rPr lang="ja-JP" altLang="en-US" spc="-5" dirty="0" smtClean="0"/>
              <a:t>計測範囲の拡大</a:t>
            </a:r>
            <a:endParaRPr spc="-5" dirty="0"/>
          </a:p>
          <a:p>
            <a:pPr marL="211454" algn="ctr">
              <a:lnSpc>
                <a:spcPct val="100000"/>
              </a:lnSpc>
              <a:spcBef>
                <a:spcPts val="910"/>
              </a:spcBef>
            </a:pPr>
            <a:r>
              <a:rPr b="0" dirty="0">
                <a:solidFill>
                  <a:srgbClr val="67FF37"/>
                </a:solidFill>
                <a:latin typeface="Broadway"/>
                <a:cs typeface="Broadway"/>
              </a:rPr>
              <a:t>$</a:t>
            </a:r>
            <a:r>
              <a:rPr b="0" spc="225" dirty="0">
                <a:solidFill>
                  <a:srgbClr val="67FF37"/>
                </a:solidFill>
                <a:latin typeface="Broadway"/>
                <a:cs typeface="Broadway"/>
              </a:rPr>
              <a:t> </a:t>
            </a:r>
            <a:r>
              <a:rPr lang="ja-JP" altLang="en-US" spc="-5" dirty="0" smtClean="0"/>
              <a:t>計測結果の信頼性のｱｯﾌﾟ</a:t>
            </a:r>
            <a:endParaRPr spc="-5" dirty="0"/>
          </a:p>
          <a:p>
            <a:pPr marL="211454" algn="ctr">
              <a:lnSpc>
                <a:spcPct val="100000"/>
              </a:lnSpc>
              <a:spcBef>
                <a:spcPts val="925"/>
              </a:spcBef>
            </a:pPr>
            <a:r>
              <a:rPr b="0" dirty="0">
                <a:solidFill>
                  <a:srgbClr val="67FF37"/>
                </a:solidFill>
                <a:latin typeface="Broadway"/>
                <a:cs typeface="Broadway"/>
              </a:rPr>
              <a:t>$ </a:t>
            </a:r>
            <a:r>
              <a:rPr lang="ja-JP" altLang="en-US" spc="-5" dirty="0" smtClean="0"/>
              <a:t>完全自動化</a:t>
            </a:r>
            <a:endParaRPr spc="-5" dirty="0"/>
          </a:p>
          <a:p>
            <a:pPr marL="211454" algn="ctr">
              <a:lnSpc>
                <a:spcPct val="100000"/>
              </a:lnSpc>
              <a:spcBef>
                <a:spcPts val="910"/>
              </a:spcBef>
            </a:pPr>
            <a:r>
              <a:rPr b="0" dirty="0">
                <a:solidFill>
                  <a:srgbClr val="67FF37"/>
                </a:solidFill>
                <a:latin typeface="Broadway"/>
                <a:cs typeface="Broadway"/>
              </a:rPr>
              <a:t>$</a:t>
            </a:r>
            <a:r>
              <a:rPr b="0" spc="225" dirty="0">
                <a:solidFill>
                  <a:srgbClr val="67FF37"/>
                </a:solidFill>
                <a:latin typeface="Broadway"/>
                <a:cs typeface="Broadway"/>
              </a:rPr>
              <a:t> </a:t>
            </a:r>
            <a:r>
              <a:rPr lang="ja-JP" altLang="en-US" spc="-5" dirty="0" smtClean="0"/>
              <a:t>計測結果の有効性検証機能</a:t>
            </a:r>
            <a:endParaRPr spc="-5" dirty="0"/>
          </a:p>
        </p:txBody>
      </p:sp>
      <p:sp>
        <p:nvSpPr>
          <p:cNvPr id="54" name="object 54"/>
          <p:cNvSpPr/>
          <p:nvPr/>
        </p:nvSpPr>
        <p:spPr>
          <a:xfrm>
            <a:off x="6810247" y="4719320"/>
            <a:ext cx="2225040" cy="2001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94640" y="387603"/>
            <a:ext cx="8498458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3790" algn="l"/>
              </a:tabLst>
            </a:pPr>
            <a:r>
              <a:rPr lang="en-US" altLang="ja-JP" sz="4800" dirty="0" smtClean="0"/>
              <a:t>MI</a:t>
            </a:r>
            <a:r>
              <a:rPr lang="ja-JP" altLang="en-US" sz="4800" dirty="0"/>
              <a:t>が出来ていること</a:t>
            </a:r>
            <a:r>
              <a:rPr lang="en-US" altLang="ja-JP" sz="4800" dirty="0"/>
              <a:t>: 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3600" dirty="0" smtClean="0">
                <a:solidFill>
                  <a:srgbClr val="FFFF00"/>
                </a:solidFill>
              </a:rPr>
              <a:t>（</a:t>
            </a:r>
            <a:r>
              <a:rPr lang="en-US" altLang="ja-JP" sz="3600" dirty="0">
                <a:solidFill>
                  <a:srgbClr val="FFFF00"/>
                </a:solidFill>
              </a:rPr>
              <a:t>6010D</a:t>
            </a:r>
            <a:r>
              <a:rPr lang="ja-JP" altLang="en-US" sz="3600" dirty="0">
                <a:solidFill>
                  <a:srgbClr val="FFFF00"/>
                </a:solidFill>
              </a:rPr>
              <a:t>システム、６０００</a:t>
            </a:r>
            <a:r>
              <a:rPr lang="en-US" altLang="ja-JP" sz="3600" dirty="0">
                <a:solidFill>
                  <a:srgbClr val="FFFF00"/>
                </a:solidFill>
              </a:rPr>
              <a:t>B</a:t>
            </a:r>
            <a:r>
              <a:rPr lang="ja-JP" altLang="en-US" sz="3600" dirty="0">
                <a:solidFill>
                  <a:srgbClr val="FFFF00"/>
                </a:solidFill>
              </a:rPr>
              <a:t>システム</a:t>
            </a:r>
            <a:r>
              <a:rPr lang="ja-JP" altLang="en-US" sz="3600" dirty="0" smtClean="0">
                <a:solidFill>
                  <a:srgbClr val="FFFF00"/>
                </a:solidFill>
              </a:rPr>
              <a:t>）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27152" y="1898650"/>
            <a:ext cx="86453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chemeClr val="bg1"/>
                </a:solidFill>
              </a:rPr>
              <a:t>• </a:t>
            </a:r>
            <a:r>
              <a:rPr lang="en-US" altLang="ja-JP" sz="3600" dirty="0">
                <a:solidFill>
                  <a:schemeClr val="bg1"/>
                </a:solidFill>
              </a:rPr>
              <a:t>MI</a:t>
            </a:r>
            <a:r>
              <a:rPr lang="ja-JP" altLang="en-US" sz="3600" dirty="0">
                <a:solidFill>
                  <a:schemeClr val="bg1"/>
                </a:solidFill>
              </a:rPr>
              <a:t>システムの多数の有利な点 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r>
              <a:rPr lang="en-US" altLang="ja-JP" sz="3600" dirty="0" smtClean="0">
                <a:solidFill>
                  <a:schemeClr val="bg1"/>
                </a:solidFill>
              </a:rPr>
              <a:t>• </a:t>
            </a:r>
            <a:r>
              <a:rPr lang="ja-JP" altLang="en-US" sz="3600" dirty="0">
                <a:solidFill>
                  <a:schemeClr val="bg1"/>
                </a:solidFill>
              </a:rPr>
              <a:t>速度と</a:t>
            </a:r>
            <a:r>
              <a:rPr lang="ja-JP" altLang="en-US" sz="3600" dirty="0" smtClean="0">
                <a:solidFill>
                  <a:schemeClr val="bg1"/>
                </a:solidFill>
              </a:rPr>
              <a:t>精度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r>
              <a:rPr lang="en-US" altLang="ja-JP" sz="3600" dirty="0" smtClean="0">
                <a:solidFill>
                  <a:schemeClr val="bg1"/>
                </a:solidFill>
              </a:rPr>
              <a:t>• </a:t>
            </a:r>
            <a:r>
              <a:rPr lang="ja-JP" altLang="en-US" sz="3600" dirty="0" smtClean="0">
                <a:solidFill>
                  <a:schemeClr val="bg1"/>
                </a:solidFill>
              </a:rPr>
              <a:t>ターンキーシステム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</a:rPr>
              <a:t>（</a:t>
            </a:r>
            <a:r>
              <a:rPr lang="ja-JP" altLang="en-US" sz="3600" dirty="0">
                <a:solidFill>
                  <a:schemeClr val="bg1"/>
                </a:solidFill>
              </a:rPr>
              <a:t>調整不要、設置 後、短時間で運用開始） 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r>
              <a:rPr lang="en-US" altLang="ja-JP" sz="3600" dirty="0" smtClean="0">
                <a:solidFill>
                  <a:schemeClr val="bg1"/>
                </a:solidFill>
              </a:rPr>
              <a:t>• </a:t>
            </a:r>
            <a:r>
              <a:rPr lang="ja-JP" altLang="en-US" sz="3600" dirty="0">
                <a:solidFill>
                  <a:schemeClr val="bg1"/>
                </a:solidFill>
              </a:rPr>
              <a:t>実証された技術（日本国内を含め、 </a:t>
            </a:r>
            <a:r>
              <a:rPr lang="ja-JP" altLang="en-US" sz="3600" dirty="0" smtClean="0">
                <a:solidFill>
                  <a:schemeClr val="bg1"/>
                </a:solidFill>
              </a:rPr>
              <a:t>世界所</a:t>
            </a:r>
            <a:r>
              <a:rPr lang="ja-JP" altLang="en-US" sz="3600" dirty="0">
                <a:solidFill>
                  <a:schemeClr val="bg1"/>
                </a:solidFill>
              </a:rPr>
              <a:t>で運用、</a:t>
            </a:r>
            <a:r>
              <a:rPr lang="ja-JP" altLang="en-US" sz="3600" dirty="0" smtClean="0">
                <a:solidFill>
                  <a:schemeClr val="bg1"/>
                </a:solidFill>
              </a:rPr>
              <a:t>その運用内容</a:t>
            </a:r>
            <a:r>
              <a:rPr lang="ja-JP" altLang="en-US" sz="3600" dirty="0">
                <a:solidFill>
                  <a:schemeClr val="bg1"/>
                </a:solidFill>
              </a:rPr>
              <a:t>を報告し </a:t>
            </a:r>
            <a:r>
              <a:rPr lang="ja-JP" altLang="en-US" sz="3600" dirty="0" err="1">
                <a:solidFill>
                  <a:schemeClr val="bg1"/>
                </a:solidFill>
              </a:rPr>
              <a:t>て</a:t>
            </a:r>
            <a:r>
              <a:rPr lang="ja-JP" altLang="en-US" sz="3600" dirty="0">
                <a:solidFill>
                  <a:schemeClr val="bg1"/>
                </a:solidFill>
              </a:rPr>
              <a:t>いただいております</a:t>
            </a:r>
            <a:r>
              <a:rPr lang="ja-JP" altLang="en-US" sz="3600" dirty="0" smtClean="0">
                <a:solidFill>
                  <a:schemeClr val="bg1"/>
                </a:solidFill>
              </a:rPr>
              <a:t>。）</a:t>
            </a:r>
            <a:endParaRPr lang="ja-JP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332740" y="387603"/>
            <a:ext cx="863981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800" spc="-5" dirty="0" smtClean="0"/>
              <a:t>自動化は</a:t>
            </a:r>
            <a:r>
              <a:rPr sz="4800" spc="-5" dirty="0" smtClean="0"/>
              <a:t>?</a:t>
            </a:r>
            <a:r>
              <a:rPr lang="ja-JP" altLang="en-US" sz="4800" spc="-5" dirty="0" smtClean="0"/>
              <a:t>　　</a:t>
            </a:r>
            <a:r>
              <a:rPr lang="ja-JP" altLang="en-US" sz="4800" spc="-5" dirty="0" smtClean="0">
                <a:solidFill>
                  <a:srgbClr val="FFFF00"/>
                </a:solidFill>
              </a:rPr>
              <a:t>もちろん可能です。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074674" y="1422146"/>
            <a:ext cx="6697980" cy="4351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067050" y="2079243"/>
            <a:ext cx="6905499" cy="43976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8205" marR="1071880" indent="-609600">
              <a:lnSpc>
                <a:spcPct val="120000"/>
              </a:lnSpc>
              <a:spcBef>
                <a:spcPts val="100"/>
              </a:spcBef>
            </a:pPr>
            <a:r>
              <a:rPr lang="ja-JP" altLang="en-US" sz="36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直流校正標準は？</a:t>
            </a:r>
            <a:endParaRPr lang="en-US" altLang="ja-JP" sz="3600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878205" marR="1071880" indent="-609600">
              <a:lnSpc>
                <a:spcPct val="120000"/>
              </a:lnSpc>
              <a:spcBef>
                <a:spcPts val="100"/>
              </a:spcBef>
            </a:pPr>
            <a:r>
              <a:rPr lang="ja-JP" altLang="en-US" sz="36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交流電力標準は？</a:t>
            </a:r>
            <a:endParaRPr lang="en-US" altLang="ja-JP" sz="3600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878205" marR="1071880" indent="-609600">
              <a:lnSpc>
                <a:spcPct val="120000"/>
              </a:lnSpc>
              <a:spcBef>
                <a:spcPts val="100"/>
              </a:spcBef>
            </a:pPr>
            <a:endParaRPr lang="en-US" sz="3600" spc="-5" dirty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878205" marR="1071880" indent="-609600">
              <a:lnSpc>
                <a:spcPct val="120000"/>
              </a:lnSpc>
              <a:spcBef>
                <a:spcPts val="10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954405">
              <a:lnSpc>
                <a:spcPct val="100000"/>
              </a:lnSpc>
              <a:tabLst>
                <a:tab pos="1971039" algn="l"/>
              </a:tabLst>
            </a:pPr>
            <a:r>
              <a:rPr lang="en-US" altLang="ja-JP" sz="48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Tel</a:t>
            </a:r>
            <a:r>
              <a:rPr sz="48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.</a:t>
            </a:r>
            <a:r>
              <a:rPr sz="48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	</a:t>
            </a:r>
            <a:r>
              <a:rPr lang="en-US" altLang="ja-JP" sz="48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072</a:t>
            </a:r>
            <a:r>
              <a:rPr sz="48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-</a:t>
            </a:r>
            <a:r>
              <a:rPr lang="en-US" altLang="ja-JP" sz="48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396</a:t>
            </a:r>
            <a:r>
              <a:rPr sz="48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-</a:t>
            </a:r>
            <a:r>
              <a:rPr lang="en-US" altLang="ja-JP" sz="48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4660</a:t>
            </a:r>
            <a:endParaRPr sz="4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50"/>
              </a:spcBef>
              <a:tabLst>
                <a:tab pos="1920875" algn="l"/>
              </a:tabLst>
            </a:pPr>
            <a:r>
              <a:rPr sz="32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Web</a:t>
            </a:r>
            <a:r>
              <a:rPr sz="3200" b="1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3200" b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サイト</a:t>
            </a:r>
            <a:r>
              <a:rPr sz="32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:</a:t>
            </a:r>
            <a:r>
              <a:rPr sz="32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	</a:t>
            </a:r>
            <a:r>
              <a:rPr sz="3200" b="1" spc="-10" dirty="0">
                <a:solidFill>
                  <a:srgbClr val="FFFF67"/>
                </a:solidFill>
                <a:latin typeface="Times New Roman"/>
                <a:cs typeface="Times New Roman"/>
                <a:hlinkClick r:id="rId3"/>
              </a:rPr>
              <a:t>http://</a:t>
            </a:r>
            <a:r>
              <a:rPr sz="3200" b="1" spc="-10" dirty="0" smtClean="0">
                <a:solidFill>
                  <a:srgbClr val="FFFF67"/>
                </a:solidFill>
                <a:latin typeface="Times New Roman"/>
                <a:cs typeface="Times New Roman"/>
                <a:hlinkClick r:id="rId3"/>
              </a:rPr>
              <a:t>www.mi</a:t>
            </a:r>
            <a:r>
              <a:rPr lang="en-US" altLang="ja-JP" sz="3200" b="1" spc="-10" dirty="0" smtClean="0">
                <a:solidFill>
                  <a:srgbClr val="FFFF67"/>
                </a:solidFill>
                <a:latin typeface="Times New Roman"/>
                <a:cs typeface="Times New Roman"/>
                <a:hlinkClick r:id="rId3"/>
              </a:rPr>
              <a:t>jpn</a:t>
            </a:r>
            <a:r>
              <a:rPr sz="3200" b="1" spc="-10" dirty="0" smtClean="0">
                <a:solidFill>
                  <a:srgbClr val="FFFF67"/>
                </a:solidFill>
                <a:latin typeface="Times New Roman"/>
                <a:cs typeface="Times New Roman"/>
                <a:hlinkClick r:id="rId3"/>
              </a:rPr>
              <a:t>.com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 rot="19080000">
            <a:off x="1401691" y="5717042"/>
            <a:ext cx="766879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95"/>
              </a:lnSpc>
            </a:pPr>
            <a:r>
              <a:rPr sz="2800" b="1" spc="-10" dirty="0">
                <a:solidFill>
                  <a:srgbClr val="67FF67"/>
                </a:solidFill>
                <a:latin typeface="Times New Roman"/>
                <a:cs typeface="Times New Roman"/>
              </a:rPr>
              <a:t>N</a:t>
            </a:r>
            <a:r>
              <a:rPr sz="2800" b="1" spc="-45" dirty="0">
                <a:solidFill>
                  <a:srgbClr val="67FF67"/>
                </a:solidFill>
                <a:latin typeface="Times New Roman"/>
                <a:cs typeface="Times New Roman"/>
              </a:rPr>
              <a:t>e</a:t>
            </a:r>
            <a:r>
              <a:rPr sz="2800" b="1" spc="-5" dirty="0">
                <a:solidFill>
                  <a:srgbClr val="67FF67"/>
                </a:solidFill>
                <a:latin typeface="Times New Roman"/>
                <a:cs typeface="Times New Roman"/>
              </a:rPr>
              <a:t>w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9072" y="4376420"/>
            <a:ext cx="431800" cy="2032000"/>
          </a:xfrm>
          <a:custGeom>
            <a:avLst/>
            <a:gdLst/>
            <a:ahLst/>
            <a:cxnLst/>
            <a:rect l="l" t="t" r="r" b="b"/>
            <a:pathLst>
              <a:path w="431800" h="2032000">
                <a:moveTo>
                  <a:pt x="431291" y="2031491"/>
                </a:moveTo>
                <a:lnTo>
                  <a:pt x="365759" y="1834896"/>
                </a:lnTo>
                <a:lnTo>
                  <a:pt x="303275" y="1641347"/>
                </a:lnTo>
                <a:lnTo>
                  <a:pt x="248412" y="1455419"/>
                </a:lnTo>
                <a:lnTo>
                  <a:pt x="220980" y="1363979"/>
                </a:lnTo>
                <a:lnTo>
                  <a:pt x="196596" y="1275588"/>
                </a:lnTo>
                <a:lnTo>
                  <a:pt x="173736" y="1187195"/>
                </a:lnTo>
                <a:lnTo>
                  <a:pt x="150875" y="1101852"/>
                </a:lnTo>
                <a:lnTo>
                  <a:pt x="131064" y="1019555"/>
                </a:lnTo>
                <a:lnTo>
                  <a:pt x="111252" y="938783"/>
                </a:lnTo>
                <a:lnTo>
                  <a:pt x="92964" y="859535"/>
                </a:lnTo>
                <a:lnTo>
                  <a:pt x="77724" y="784859"/>
                </a:lnTo>
                <a:lnTo>
                  <a:pt x="62484" y="711707"/>
                </a:lnTo>
                <a:lnTo>
                  <a:pt x="48768" y="641603"/>
                </a:lnTo>
                <a:lnTo>
                  <a:pt x="38100" y="573024"/>
                </a:lnTo>
                <a:lnTo>
                  <a:pt x="27431" y="509015"/>
                </a:lnTo>
                <a:lnTo>
                  <a:pt x="18287" y="448055"/>
                </a:lnTo>
                <a:lnTo>
                  <a:pt x="12191" y="390143"/>
                </a:lnTo>
                <a:lnTo>
                  <a:pt x="6096" y="335279"/>
                </a:lnTo>
                <a:lnTo>
                  <a:pt x="3047" y="284988"/>
                </a:lnTo>
                <a:lnTo>
                  <a:pt x="1524" y="237743"/>
                </a:lnTo>
                <a:lnTo>
                  <a:pt x="0" y="195071"/>
                </a:lnTo>
                <a:lnTo>
                  <a:pt x="1524" y="155447"/>
                </a:lnTo>
                <a:lnTo>
                  <a:pt x="10668" y="88391"/>
                </a:lnTo>
                <a:lnTo>
                  <a:pt x="25908" y="39624"/>
                </a:lnTo>
                <a:lnTo>
                  <a:pt x="48768" y="9143"/>
                </a:lnTo>
                <a:lnTo>
                  <a:pt x="62484" y="0"/>
                </a:lnTo>
              </a:path>
            </a:pathLst>
          </a:custGeom>
          <a:ln w="1264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39927" y="3925306"/>
            <a:ext cx="181610" cy="589280"/>
          </a:xfrm>
          <a:custGeom>
            <a:avLst/>
            <a:gdLst/>
            <a:ahLst/>
            <a:cxnLst/>
            <a:rect l="l" t="t" r="r" b="b"/>
            <a:pathLst>
              <a:path w="181609" h="589279">
                <a:moveTo>
                  <a:pt x="181356" y="589104"/>
                </a:moveTo>
                <a:lnTo>
                  <a:pt x="181355" y="0"/>
                </a:lnTo>
                <a:lnTo>
                  <a:pt x="0" y="62493"/>
                </a:lnTo>
                <a:lnTo>
                  <a:pt x="181356" y="589104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1283" y="3878042"/>
            <a:ext cx="137160" cy="937894"/>
          </a:xfrm>
          <a:custGeom>
            <a:avLst/>
            <a:gdLst/>
            <a:ahLst/>
            <a:cxnLst/>
            <a:rect l="l" t="t" r="r" b="b"/>
            <a:pathLst>
              <a:path w="137159" h="937895">
                <a:moveTo>
                  <a:pt x="137160" y="925759"/>
                </a:moveTo>
                <a:lnTo>
                  <a:pt x="137159" y="0"/>
                </a:lnTo>
                <a:lnTo>
                  <a:pt x="0" y="47263"/>
                </a:lnTo>
                <a:lnTo>
                  <a:pt x="0" y="636368"/>
                </a:lnTo>
                <a:lnTo>
                  <a:pt x="103632" y="937289"/>
                </a:lnTo>
                <a:lnTo>
                  <a:pt x="137160" y="925759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8444" y="3847058"/>
            <a:ext cx="90170" cy="956944"/>
          </a:xfrm>
          <a:custGeom>
            <a:avLst/>
            <a:gdLst/>
            <a:ahLst/>
            <a:cxnLst/>
            <a:rect l="l" t="t" r="r" b="b"/>
            <a:pathLst>
              <a:path w="90169" h="956945">
                <a:moveTo>
                  <a:pt x="89916" y="925821"/>
                </a:moveTo>
                <a:lnTo>
                  <a:pt x="89915" y="0"/>
                </a:lnTo>
                <a:lnTo>
                  <a:pt x="0" y="30984"/>
                </a:lnTo>
                <a:lnTo>
                  <a:pt x="0" y="956743"/>
                </a:lnTo>
                <a:lnTo>
                  <a:pt x="89916" y="925821"/>
                </a:lnTo>
                <a:close/>
              </a:path>
            </a:pathLst>
          </a:custGeom>
          <a:solidFill>
            <a:srgbClr val="ADAD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1219" y="3831303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0"/>
                </a:moveTo>
                <a:lnTo>
                  <a:pt x="0" y="941575"/>
                </a:lnTo>
              </a:path>
            </a:pathLst>
          </a:custGeom>
          <a:ln w="45720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94080" y="3799794"/>
            <a:ext cx="91440" cy="957580"/>
          </a:xfrm>
          <a:custGeom>
            <a:avLst/>
            <a:gdLst/>
            <a:ahLst/>
            <a:cxnLst/>
            <a:rect l="l" t="t" r="r" b="b"/>
            <a:pathLst>
              <a:path w="91440" h="957579">
                <a:moveTo>
                  <a:pt x="91440" y="925915"/>
                </a:moveTo>
                <a:lnTo>
                  <a:pt x="91440" y="0"/>
                </a:lnTo>
                <a:lnTo>
                  <a:pt x="0" y="31509"/>
                </a:lnTo>
                <a:lnTo>
                  <a:pt x="0" y="957361"/>
                </a:lnTo>
                <a:lnTo>
                  <a:pt x="91440" y="925915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07617" y="3784565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0"/>
                </a:moveTo>
                <a:lnTo>
                  <a:pt x="0" y="941145"/>
                </a:lnTo>
              </a:path>
            </a:pathLst>
          </a:custGeom>
          <a:ln w="44196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52575" y="3768810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0"/>
                </a:moveTo>
                <a:lnTo>
                  <a:pt x="0" y="941700"/>
                </a:lnTo>
              </a:path>
            </a:pathLst>
          </a:custGeom>
          <a:ln w="45720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98296" y="3753055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732"/>
                </a:lnTo>
              </a:path>
            </a:pathLst>
          </a:custGeom>
          <a:ln w="45720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44016" y="3737300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763"/>
                </a:lnTo>
              </a:path>
            </a:pathLst>
          </a:custGeom>
          <a:ln w="45720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89736" y="3721546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795"/>
                </a:lnTo>
              </a:path>
            </a:pathLst>
          </a:custGeom>
          <a:ln w="4571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34694" y="3706316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0"/>
                </a:moveTo>
                <a:lnTo>
                  <a:pt x="0" y="941301"/>
                </a:lnTo>
              </a:path>
            </a:pathLst>
          </a:custGeom>
          <a:ln w="4419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79652" y="3690562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857"/>
                </a:lnTo>
              </a:path>
            </a:pathLst>
          </a:custGeom>
          <a:ln w="4571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25372" y="3674807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888"/>
                </a:lnTo>
              </a:path>
            </a:pathLst>
          </a:custGeom>
          <a:ln w="4571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71091" y="3659053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920"/>
                </a:lnTo>
              </a:path>
            </a:pathLst>
          </a:custGeom>
          <a:ln w="4571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16811" y="3643298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951"/>
                </a:lnTo>
              </a:path>
            </a:pathLst>
          </a:custGeom>
          <a:ln w="4571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461769" y="3628068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0"/>
                </a:moveTo>
                <a:lnTo>
                  <a:pt x="0" y="941458"/>
                </a:lnTo>
              </a:path>
            </a:pathLst>
          </a:custGeom>
          <a:ln w="44195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06727" y="3612314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013"/>
                </a:lnTo>
              </a:path>
            </a:pathLst>
          </a:custGeom>
          <a:ln w="4571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52447" y="3596559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045"/>
                </a:lnTo>
              </a:path>
            </a:pathLst>
          </a:custGeom>
          <a:ln w="4571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598167" y="3580804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076"/>
                </a:lnTo>
              </a:path>
            </a:pathLst>
          </a:custGeom>
          <a:ln w="4571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43888" y="3565050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108"/>
                </a:lnTo>
              </a:path>
            </a:pathLst>
          </a:custGeom>
          <a:ln w="4571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88845" y="3549820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0"/>
                </a:moveTo>
                <a:lnTo>
                  <a:pt x="0" y="941614"/>
                </a:lnTo>
              </a:path>
            </a:pathLst>
          </a:custGeom>
          <a:ln w="44195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33804" y="3534066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170"/>
                </a:lnTo>
              </a:path>
            </a:pathLst>
          </a:custGeom>
          <a:ln w="4571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79523" y="3518311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201"/>
                </a:lnTo>
              </a:path>
            </a:pathLst>
          </a:custGeom>
          <a:ln w="4571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825244" y="3502556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233"/>
                </a:lnTo>
              </a:path>
            </a:pathLst>
          </a:custGeom>
          <a:ln w="45719">
            <a:solidFill>
              <a:srgbClr val="9392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70964" y="3486801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264"/>
                </a:lnTo>
              </a:path>
            </a:pathLst>
          </a:custGeom>
          <a:ln w="4571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15922" y="3471572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771"/>
                </a:lnTo>
              </a:path>
            </a:pathLst>
          </a:custGeom>
          <a:ln w="44195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60879" y="3455817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326"/>
                </a:lnTo>
              </a:path>
            </a:pathLst>
          </a:custGeom>
          <a:ln w="4571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06600" y="3440063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358"/>
                </a:lnTo>
              </a:path>
            </a:pathLst>
          </a:custGeom>
          <a:ln w="4571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52320" y="3424308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389"/>
                </a:lnTo>
              </a:path>
            </a:pathLst>
          </a:custGeom>
          <a:ln w="4571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098039" y="3408553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421"/>
                </a:lnTo>
              </a:path>
            </a:pathLst>
          </a:custGeom>
          <a:ln w="4571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142998" y="3393324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1927"/>
                </a:lnTo>
              </a:path>
            </a:pathLst>
          </a:custGeom>
          <a:ln w="4419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187955" y="3377569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483"/>
                </a:lnTo>
              </a:path>
            </a:pathLst>
          </a:custGeom>
          <a:ln w="4571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233676" y="3361815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514"/>
                </a:lnTo>
              </a:path>
            </a:pathLst>
          </a:custGeom>
          <a:ln w="4571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79395" y="3346060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546"/>
                </a:lnTo>
              </a:path>
            </a:pathLst>
          </a:custGeom>
          <a:ln w="4571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25116" y="3330306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577"/>
                </a:lnTo>
              </a:path>
            </a:pathLst>
          </a:custGeom>
          <a:ln w="4571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70073" y="3315076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084"/>
                </a:lnTo>
              </a:path>
            </a:pathLst>
          </a:custGeom>
          <a:ln w="44195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415032" y="3299321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639"/>
                </a:lnTo>
              </a:path>
            </a:pathLst>
          </a:custGeom>
          <a:ln w="4571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460751" y="3283567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671"/>
                </a:lnTo>
              </a:path>
            </a:pathLst>
          </a:custGeom>
          <a:ln w="4571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83611" y="3252057"/>
            <a:ext cx="91440" cy="958850"/>
          </a:xfrm>
          <a:custGeom>
            <a:avLst/>
            <a:gdLst/>
            <a:ahLst/>
            <a:cxnLst/>
            <a:rect l="l" t="t" r="r" b="b"/>
            <a:pathLst>
              <a:path w="91439" h="958850">
                <a:moveTo>
                  <a:pt x="91439" y="927011"/>
                </a:moveTo>
                <a:lnTo>
                  <a:pt x="91439" y="0"/>
                </a:lnTo>
                <a:lnTo>
                  <a:pt x="0" y="31509"/>
                </a:lnTo>
                <a:lnTo>
                  <a:pt x="0" y="958457"/>
                </a:lnTo>
                <a:lnTo>
                  <a:pt x="91439" y="92701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97150" y="3236828"/>
            <a:ext cx="0" cy="942340"/>
          </a:xfrm>
          <a:custGeom>
            <a:avLst/>
            <a:gdLst/>
            <a:ahLst/>
            <a:cxnLst/>
            <a:rect l="l" t="t" r="r" b="b"/>
            <a:pathLst>
              <a:path h="942339">
                <a:moveTo>
                  <a:pt x="0" y="0"/>
                </a:moveTo>
                <a:lnTo>
                  <a:pt x="0" y="942240"/>
                </a:lnTo>
              </a:path>
            </a:pathLst>
          </a:custGeom>
          <a:ln w="4419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19248" y="3225800"/>
            <a:ext cx="91440" cy="938530"/>
          </a:xfrm>
          <a:custGeom>
            <a:avLst/>
            <a:gdLst/>
            <a:ahLst/>
            <a:cxnLst/>
            <a:rect l="l" t="t" r="r" b="b"/>
            <a:pathLst>
              <a:path w="91439" h="938529">
                <a:moveTo>
                  <a:pt x="91439" y="906623"/>
                </a:moveTo>
                <a:lnTo>
                  <a:pt x="91439" y="172904"/>
                </a:lnTo>
                <a:lnTo>
                  <a:pt x="32004" y="0"/>
                </a:lnTo>
                <a:lnTo>
                  <a:pt x="0" y="11028"/>
                </a:lnTo>
                <a:lnTo>
                  <a:pt x="0" y="938069"/>
                </a:lnTo>
                <a:lnTo>
                  <a:pt x="91439" y="906623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10688" y="3398704"/>
            <a:ext cx="91440" cy="734060"/>
          </a:xfrm>
          <a:custGeom>
            <a:avLst/>
            <a:gdLst/>
            <a:ahLst/>
            <a:cxnLst/>
            <a:rect l="l" t="t" r="r" b="b"/>
            <a:pathLst>
              <a:path w="91439" h="734060">
                <a:moveTo>
                  <a:pt x="91439" y="702272"/>
                </a:moveTo>
                <a:lnTo>
                  <a:pt x="91439" y="266007"/>
                </a:lnTo>
                <a:lnTo>
                  <a:pt x="0" y="0"/>
                </a:lnTo>
                <a:lnTo>
                  <a:pt x="0" y="733718"/>
                </a:lnTo>
                <a:lnTo>
                  <a:pt x="91439" y="702272"/>
                </a:lnTo>
                <a:close/>
              </a:path>
            </a:pathLst>
          </a:custGeom>
          <a:solidFill>
            <a:srgbClr val="7C7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02127" y="3664711"/>
            <a:ext cx="134620" cy="436880"/>
          </a:xfrm>
          <a:custGeom>
            <a:avLst/>
            <a:gdLst/>
            <a:ahLst/>
            <a:cxnLst/>
            <a:rect l="l" t="t" r="r" b="b"/>
            <a:pathLst>
              <a:path w="134619" h="436879">
                <a:moveTo>
                  <a:pt x="134112" y="390144"/>
                </a:moveTo>
                <a:lnTo>
                  <a:pt x="0" y="0"/>
                </a:lnTo>
                <a:lnTo>
                  <a:pt x="0" y="436265"/>
                </a:lnTo>
                <a:lnTo>
                  <a:pt x="134112" y="390144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39927" y="3225800"/>
            <a:ext cx="2496820" cy="1590040"/>
          </a:xfrm>
          <a:custGeom>
            <a:avLst/>
            <a:gdLst/>
            <a:ahLst/>
            <a:cxnLst/>
            <a:rect l="l" t="t" r="r" b="b"/>
            <a:pathLst>
              <a:path w="2496820" h="1590039">
                <a:moveTo>
                  <a:pt x="0" y="762000"/>
                </a:moveTo>
                <a:lnTo>
                  <a:pt x="284988" y="1589532"/>
                </a:lnTo>
                <a:lnTo>
                  <a:pt x="2496311" y="829055"/>
                </a:lnTo>
                <a:lnTo>
                  <a:pt x="2211324" y="0"/>
                </a:lnTo>
                <a:lnTo>
                  <a:pt x="0" y="7620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357107" y="1482344"/>
            <a:ext cx="239395" cy="262255"/>
          </a:xfrm>
          <a:custGeom>
            <a:avLst/>
            <a:gdLst/>
            <a:ahLst/>
            <a:cxnLst/>
            <a:rect l="l" t="t" r="r" b="b"/>
            <a:pathLst>
              <a:path w="239395" h="262255">
                <a:moveTo>
                  <a:pt x="239268" y="143256"/>
                </a:moveTo>
                <a:lnTo>
                  <a:pt x="231648" y="91440"/>
                </a:lnTo>
                <a:lnTo>
                  <a:pt x="205740" y="45720"/>
                </a:lnTo>
                <a:lnTo>
                  <a:pt x="167640" y="13716"/>
                </a:lnTo>
                <a:lnTo>
                  <a:pt x="123444" y="0"/>
                </a:lnTo>
                <a:lnTo>
                  <a:pt x="99060" y="0"/>
                </a:lnTo>
                <a:lnTo>
                  <a:pt x="54864" y="15240"/>
                </a:lnTo>
                <a:lnTo>
                  <a:pt x="21336" y="47244"/>
                </a:lnTo>
                <a:lnTo>
                  <a:pt x="1524" y="91440"/>
                </a:lnTo>
                <a:lnTo>
                  <a:pt x="0" y="117348"/>
                </a:lnTo>
                <a:lnTo>
                  <a:pt x="1524" y="143256"/>
                </a:lnTo>
                <a:lnTo>
                  <a:pt x="18288" y="193548"/>
                </a:lnTo>
                <a:lnTo>
                  <a:pt x="51816" y="233172"/>
                </a:lnTo>
                <a:lnTo>
                  <a:pt x="92964" y="256032"/>
                </a:lnTo>
                <a:lnTo>
                  <a:pt x="115824" y="262128"/>
                </a:lnTo>
                <a:lnTo>
                  <a:pt x="140208" y="260604"/>
                </a:lnTo>
                <a:lnTo>
                  <a:pt x="184403" y="245364"/>
                </a:lnTo>
                <a:lnTo>
                  <a:pt x="217932" y="213360"/>
                </a:lnTo>
                <a:lnTo>
                  <a:pt x="236220" y="169164"/>
                </a:lnTo>
                <a:lnTo>
                  <a:pt x="239268" y="143256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052575" y="5194997"/>
            <a:ext cx="3100452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>
                <a:solidFill>
                  <a:srgbClr val="FFEED2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標準温度計</a:t>
            </a:r>
            <a:r>
              <a:rPr sz="4200" spc="-5" dirty="0" smtClean="0">
                <a:solidFill>
                  <a:srgbClr val="FFEED2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SPRT</a:t>
            </a:r>
            <a:endParaRPr sz="4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40671" y="836829"/>
            <a:ext cx="294953" cy="12846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</a:pPr>
            <a:r>
              <a:rPr lang="ja-JP" altLang="en-US" sz="2000" b="1" spc="-5" dirty="0" smtClean="0">
                <a:solidFill>
                  <a:srgbClr val="FFFF00"/>
                </a:solidFill>
                <a:latin typeface="Arial"/>
                <a:cs typeface="Arial"/>
              </a:rPr>
              <a:t>抵抗値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/>
          </p:cNvSpPr>
          <p:nvPr>
            <p:ph type="title"/>
          </p:nvPr>
        </p:nvSpPr>
        <p:spPr>
          <a:xfrm>
            <a:off x="1297432" y="2702559"/>
            <a:ext cx="14789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2000" spc="-5" dirty="0" smtClean="0">
                <a:solidFill>
                  <a:srgbClr val="FFFF00"/>
                </a:solidFill>
                <a:latin typeface="Arial"/>
                <a:cs typeface="Arial"/>
              </a:rPr>
              <a:t>温度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208024" y="827024"/>
            <a:ext cx="1979930" cy="1295400"/>
          </a:xfrm>
          <a:custGeom>
            <a:avLst/>
            <a:gdLst/>
            <a:ahLst/>
            <a:cxnLst/>
            <a:rect l="l" t="t" r="r" b="b"/>
            <a:pathLst>
              <a:path w="1979930" h="1295400">
                <a:moveTo>
                  <a:pt x="0" y="1295400"/>
                </a:moveTo>
                <a:lnTo>
                  <a:pt x="3048" y="1228344"/>
                </a:lnTo>
                <a:lnTo>
                  <a:pt x="10668" y="1162812"/>
                </a:lnTo>
                <a:lnTo>
                  <a:pt x="22859" y="1098803"/>
                </a:lnTo>
                <a:lnTo>
                  <a:pt x="39624" y="1034795"/>
                </a:lnTo>
                <a:lnTo>
                  <a:pt x="62483" y="972312"/>
                </a:lnTo>
                <a:lnTo>
                  <a:pt x="88392" y="909827"/>
                </a:lnTo>
                <a:lnTo>
                  <a:pt x="120395" y="850392"/>
                </a:lnTo>
                <a:lnTo>
                  <a:pt x="155448" y="790956"/>
                </a:lnTo>
                <a:lnTo>
                  <a:pt x="195071" y="734568"/>
                </a:lnTo>
                <a:lnTo>
                  <a:pt x="239268" y="678180"/>
                </a:lnTo>
                <a:lnTo>
                  <a:pt x="286512" y="624839"/>
                </a:lnTo>
                <a:lnTo>
                  <a:pt x="338327" y="571500"/>
                </a:lnTo>
                <a:lnTo>
                  <a:pt x="393192" y="521207"/>
                </a:lnTo>
                <a:lnTo>
                  <a:pt x="452627" y="472439"/>
                </a:lnTo>
                <a:lnTo>
                  <a:pt x="513588" y="425195"/>
                </a:lnTo>
                <a:lnTo>
                  <a:pt x="579119" y="379475"/>
                </a:lnTo>
                <a:lnTo>
                  <a:pt x="647700" y="336803"/>
                </a:lnTo>
                <a:lnTo>
                  <a:pt x="720851" y="295655"/>
                </a:lnTo>
                <a:lnTo>
                  <a:pt x="795527" y="257555"/>
                </a:lnTo>
                <a:lnTo>
                  <a:pt x="873251" y="220979"/>
                </a:lnTo>
                <a:lnTo>
                  <a:pt x="952500" y="187451"/>
                </a:lnTo>
                <a:lnTo>
                  <a:pt x="1036319" y="156971"/>
                </a:lnTo>
                <a:lnTo>
                  <a:pt x="1121664" y="128015"/>
                </a:lnTo>
                <a:lnTo>
                  <a:pt x="1208532" y="102107"/>
                </a:lnTo>
                <a:lnTo>
                  <a:pt x="1298448" y="79247"/>
                </a:lnTo>
                <a:lnTo>
                  <a:pt x="1391412" y="57911"/>
                </a:lnTo>
                <a:lnTo>
                  <a:pt x="1484376" y="41147"/>
                </a:lnTo>
                <a:lnTo>
                  <a:pt x="1580388" y="25907"/>
                </a:lnTo>
                <a:lnTo>
                  <a:pt x="1677924" y="15239"/>
                </a:lnTo>
                <a:lnTo>
                  <a:pt x="1776984" y="6095"/>
                </a:lnTo>
                <a:lnTo>
                  <a:pt x="1877567" y="1523"/>
                </a:lnTo>
                <a:lnTo>
                  <a:pt x="1979676" y="0"/>
                </a:lnTo>
              </a:path>
            </a:pathLst>
          </a:custGeom>
          <a:ln w="50292">
            <a:solidFill>
              <a:srgbClr val="FF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25500" y="368300"/>
            <a:ext cx="2667000" cy="2133600"/>
          </a:xfrm>
          <a:custGeom>
            <a:avLst/>
            <a:gdLst/>
            <a:ahLst/>
            <a:cxnLst/>
            <a:rect l="l" t="t" r="r" b="b"/>
            <a:pathLst>
              <a:path w="2667000" h="2133600">
                <a:moveTo>
                  <a:pt x="0" y="0"/>
                </a:moveTo>
                <a:lnTo>
                  <a:pt x="0" y="2133600"/>
                </a:lnTo>
                <a:lnTo>
                  <a:pt x="2667000" y="2133599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519420" y="3094735"/>
            <a:ext cx="166115" cy="4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19420" y="3448303"/>
            <a:ext cx="166370" cy="268605"/>
          </a:xfrm>
          <a:custGeom>
            <a:avLst/>
            <a:gdLst/>
            <a:ahLst/>
            <a:cxnLst/>
            <a:rect l="l" t="t" r="r" b="b"/>
            <a:pathLst>
              <a:path w="166370" h="268604">
                <a:moveTo>
                  <a:pt x="0" y="268224"/>
                </a:moveTo>
                <a:lnTo>
                  <a:pt x="166115" y="268224"/>
                </a:lnTo>
                <a:lnTo>
                  <a:pt x="166115" y="0"/>
                </a:lnTo>
                <a:lnTo>
                  <a:pt x="0" y="0"/>
                </a:lnTo>
                <a:lnTo>
                  <a:pt x="0" y="268224"/>
                </a:lnTo>
                <a:close/>
              </a:path>
            </a:pathLst>
          </a:custGeom>
          <a:solidFill>
            <a:srgbClr val="FF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19420" y="3716528"/>
            <a:ext cx="166370" cy="90170"/>
          </a:xfrm>
          <a:custGeom>
            <a:avLst/>
            <a:gdLst/>
            <a:ahLst/>
            <a:cxnLst/>
            <a:rect l="l" t="t" r="r" b="b"/>
            <a:pathLst>
              <a:path w="166370" h="90170">
                <a:moveTo>
                  <a:pt x="0" y="89916"/>
                </a:moveTo>
                <a:lnTo>
                  <a:pt x="166115" y="89916"/>
                </a:lnTo>
                <a:lnTo>
                  <a:pt x="166115" y="0"/>
                </a:lnTo>
                <a:lnTo>
                  <a:pt x="0" y="0"/>
                </a:lnTo>
                <a:lnTo>
                  <a:pt x="0" y="89916"/>
                </a:lnTo>
                <a:close/>
              </a:path>
            </a:pathLst>
          </a:custGeom>
          <a:solidFill>
            <a:srgbClr val="FF9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19420" y="3806444"/>
            <a:ext cx="166370" cy="268605"/>
          </a:xfrm>
          <a:custGeom>
            <a:avLst/>
            <a:gdLst/>
            <a:ahLst/>
            <a:cxnLst/>
            <a:rect l="l" t="t" r="r" b="b"/>
            <a:pathLst>
              <a:path w="166370" h="268604">
                <a:moveTo>
                  <a:pt x="0" y="268223"/>
                </a:moveTo>
                <a:lnTo>
                  <a:pt x="166115" y="268223"/>
                </a:lnTo>
                <a:lnTo>
                  <a:pt x="166115" y="0"/>
                </a:lnTo>
                <a:lnTo>
                  <a:pt x="0" y="0"/>
                </a:lnTo>
                <a:lnTo>
                  <a:pt x="0" y="268223"/>
                </a:lnTo>
                <a:close/>
              </a:path>
            </a:pathLst>
          </a:custGeom>
          <a:solidFill>
            <a:srgbClr val="FF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19420" y="4074667"/>
            <a:ext cx="166115" cy="440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519420" y="4432808"/>
            <a:ext cx="166370" cy="177165"/>
          </a:xfrm>
          <a:custGeom>
            <a:avLst/>
            <a:gdLst/>
            <a:ahLst/>
            <a:cxnLst/>
            <a:rect l="l" t="t" r="r" b="b"/>
            <a:pathLst>
              <a:path w="166370" h="177164">
                <a:moveTo>
                  <a:pt x="0" y="176783"/>
                </a:moveTo>
                <a:lnTo>
                  <a:pt x="166115" y="176783"/>
                </a:lnTo>
                <a:lnTo>
                  <a:pt x="166115" y="0"/>
                </a:lnTo>
                <a:lnTo>
                  <a:pt x="0" y="0"/>
                </a:lnTo>
                <a:lnTo>
                  <a:pt x="0" y="176783"/>
                </a:lnTo>
                <a:close/>
              </a:path>
            </a:pathLst>
          </a:custGeom>
          <a:solidFill>
            <a:srgbClr val="FF3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519420" y="4609591"/>
            <a:ext cx="166370" cy="173990"/>
          </a:xfrm>
          <a:custGeom>
            <a:avLst/>
            <a:gdLst/>
            <a:ahLst/>
            <a:cxnLst/>
            <a:rect l="l" t="t" r="r" b="b"/>
            <a:pathLst>
              <a:path w="166370" h="173989">
                <a:moveTo>
                  <a:pt x="0" y="0"/>
                </a:moveTo>
                <a:lnTo>
                  <a:pt x="0" y="173736"/>
                </a:lnTo>
                <a:lnTo>
                  <a:pt x="166115" y="173736"/>
                </a:lnTo>
                <a:lnTo>
                  <a:pt x="1661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519420" y="4702555"/>
            <a:ext cx="166370" cy="166370"/>
          </a:xfrm>
          <a:custGeom>
            <a:avLst/>
            <a:gdLst/>
            <a:ahLst/>
            <a:cxnLst/>
            <a:rect l="l" t="t" r="r" b="b"/>
            <a:pathLst>
              <a:path w="166370" h="166370">
                <a:moveTo>
                  <a:pt x="166115" y="129540"/>
                </a:moveTo>
                <a:lnTo>
                  <a:pt x="166115" y="0"/>
                </a:lnTo>
                <a:lnTo>
                  <a:pt x="0" y="0"/>
                </a:lnTo>
                <a:lnTo>
                  <a:pt x="0" y="132588"/>
                </a:lnTo>
                <a:lnTo>
                  <a:pt x="1524" y="135636"/>
                </a:lnTo>
                <a:lnTo>
                  <a:pt x="3047" y="140208"/>
                </a:lnTo>
                <a:lnTo>
                  <a:pt x="6095" y="141732"/>
                </a:lnTo>
                <a:lnTo>
                  <a:pt x="9143" y="147828"/>
                </a:lnTo>
                <a:lnTo>
                  <a:pt x="13715" y="150876"/>
                </a:lnTo>
                <a:lnTo>
                  <a:pt x="18287" y="152400"/>
                </a:lnTo>
                <a:lnTo>
                  <a:pt x="24383" y="155448"/>
                </a:lnTo>
                <a:lnTo>
                  <a:pt x="28955" y="156972"/>
                </a:lnTo>
                <a:lnTo>
                  <a:pt x="36575" y="160020"/>
                </a:lnTo>
                <a:lnTo>
                  <a:pt x="42671" y="160020"/>
                </a:lnTo>
                <a:lnTo>
                  <a:pt x="48767" y="163068"/>
                </a:lnTo>
                <a:lnTo>
                  <a:pt x="57912" y="164592"/>
                </a:lnTo>
                <a:lnTo>
                  <a:pt x="65531" y="164592"/>
                </a:lnTo>
                <a:lnTo>
                  <a:pt x="73151" y="166116"/>
                </a:lnTo>
                <a:lnTo>
                  <a:pt x="91439" y="166116"/>
                </a:lnTo>
                <a:lnTo>
                  <a:pt x="99059" y="164592"/>
                </a:lnTo>
                <a:lnTo>
                  <a:pt x="106679" y="164592"/>
                </a:lnTo>
                <a:lnTo>
                  <a:pt x="112775" y="163068"/>
                </a:lnTo>
                <a:lnTo>
                  <a:pt x="120395" y="160020"/>
                </a:lnTo>
                <a:lnTo>
                  <a:pt x="128015" y="160020"/>
                </a:lnTo>
                <a:lnTo>
                  <a:pt x="134112" y="156972"/>
                </a:lnTo>
                <a:lnTo>
                  <a:pt x="140207" y="155448"/>
                </a:lnTo>
                <a:lnTo>
                  <a:pt x="146303" y="152400"/>
                </a:lnTo>
                <a:lnTo>
                  <a:pt x="150875" y="150876"/>
                </a:lnTo>
                <a:lnTo>
                  <a:pt x="153924" y="147828"/>
                </a:lnTo>
                <a:lnTo>
                  <a:pt x="156971" y="141732"/>
                </a:lnTo>
                <a:lnTo>
                  <a:pt x="160019" y="140208"/>
                </a:lnTo>
                <a:lnTo>
                  <a:pt x="161543" y="135636"/>
                </a:lnTo>
                <a:lnTo>
                  <a:pt x="163067" y="132588"/>
                </a:lnTo>
                <a:lnTo>
                  <a:pt x="166115" y="129540"/>
                </a:lnTo>
                <a:close/>
              </a:path>
            </a:pathLst>
          </a:custGeom>
          <a:solidFill>
            <a:srgbClr val="FF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19420" y="4792471"/>
            <a:ext cx="166370" cy="76200"/>
          </a:xfrm>
          <a:custGeom>
            <a:avLst/>
            <a:gdLst/>
            <a:ahLst/>
            <a:cxnLst/>
            <a:rect l="l" t="t" r="r" b="b"/>
            <a:pathLst>
              <a:path w="166370" h="76200">
                <a:moveTo>
                  <a:pt x="166115" y="41148"/>
                </a:moveTo>
                <a:lnTo>
                  <a:pt x="166115" y="0"/>
                </a:lnTo>
                <a:lnTo>
                  <a:pt x="0" y="0"/>
                </a:lnTo>
                <a:lnTo>
                  <a:pt x="0" y="44195"/>
                </a:lnTo>
                <a:lnTo>
                  <a:pt x="1524" y="47243"/>
                </a:lnTo>
                <a:lnTo>
                  <a:pt x="3047" y="51815"/>
                </a:lnTo>
                <a:lnTo>
                  <a:pt x="6095" y="54863"/>
                </a:lnTo>
                <a:lnTo>
                  <a:pt x="9143" y="59436"/>
                </a:lnTo>
                <a:lnTo>
                  <a:pt x="13715" y="60960"/>
                </a:lnTo>
                <a:lnTo>
                  <a:pt x="18287" y="64007"/>
                </a:lnTo>
                <a:lnTo>
                  <a:pt x="24383" y="65531"/>
                </a:lnTo>
                <a:lnTo>
                  <a:pt x="28955" y="68579"/>
                </a:lnTo>
                <a:lnTo>
                  <a:pt x="36575" y="70103"/>
                </a:lnTo>
                <a:lnTo>
                  <a:pt x="42671" y="70103"/>
                </a:lnTo>
                <a:lnTo>
                  <a:pt x="48767" y="73151"/>
                </a:lnTo>
                <a:lnTo>
                  <a:pt x="57912" y="74675"/>
                </a:lnTo>
                <a:lnTo>
                  <a:pt x="65531" y="74675"/>
                </a:lnTo>
                <a:lnTo>
                  <a:pt x="73151" y="76200"/>
                </a:lnTo>
                <a:lnTo>
                  <a:pt x="91439" y="76200"/>
                </a:lnTo>
                <a:lnTo>
                  <a:pt x="99059" y="74675"/>
                </a:lnTo>
                <a:lnTo>
                  <a:pt x="106679" y="74675"/>
                </a:lnTo>
                <a:lnTo>
                  <a:pt x="112775" y="73151"/>
                </a:lnTo>
                <a:lnTo>
                  <a:pt x="120395" y="70103"/>
                </a:lnTo>
                <a:lnTo>
                  <a:pt x="128015" y="70103"/>
                </a:lnTo>
                <a:lnTo>
                  <a:pt x="134112" y="68579"/>
                </a:lnTo>
                <a:lnTo>
                  <a:pt x="140207" y="65531"/>
                </a:lnTo>
                <a:lnTo>
                  <a:pt x="146303" y="64007"/>
                </a:lnTo>
                <a:lnTo>
                  <a:pt x="150875" y="60960"/>
                </a:lnTo>
                <a:lnTo>
                  <a:pt x="153924" y="59436"/>
                </a:lnTo>
                <a:lnTo>
                  <a:pt x="156971" y="54863"/>
                </a:lnTo>
                <a:lnTo>
                  <a:pt x="160019" y="51815"/>
                </a:lnTo>
                <a:lnTo>
                  <a:pt x="161543" y="47243"/>
                </a:lnTo>
                <a:lnTo>
                  <a:pt x="163067" y="44195"/>
                </a:lnTo>
                <a:lnTo>
                  <a:pt x="166115" y="411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519420" y="4775708"/>
            <a:ext cx="163195" cy="180340"/>
          </a:xfrm>
          <a:custGeom>
            <a:avLst/>
            <a:gdLst/>
            <a:ahLst/>
            <a:cxnLst/>
            <a:rect l="l" t="t" r="r" b="b"/>
            <a:pathLst>
              <a:path w="163195" h="180339">
                <a:moveTo>
                  <a:pt x="163067" y="179831"/>
                </a:moveTo>
                <a:lnTo>
                  <a:pt x="163067" y="33527"/>
                </a:lnTo>
                <a:lnTo>
                  <a:pt x="160019" y="28955"/>
                </a:lnTo>
                <a:lnTo>
                  <a:pt x="158495" y="25907"/>
                </a:lnTo>
                <a:lnTo>
                  <a:pt x="155447" y="22859"/>
                </a:lnTo>
                <a:lnTo>
                  <a:pt x="152400" y="18287"/>
                </a:lnTo>
                <a:lnTo>
                  <a:pt x="149351" y="16763"/>
                </a:lnTo>
                <a:lnTo>
                  <a:pt x="144779" y="13715"/>
                </a:lnTo>
                <a:lnTo>
                  <a:pt x="138683" y="9143"/>
                </a:lnTo>
                <a:lnTo>
                  <a:pt x="124967" y="4571"/>
                </a:lnTo>
                <a:lnTo>
                  <a:pt x="112775" y="1524"/>
                </a:lnTo>
                <a:lnTo>
                  <a:pt x="105155" y="0"/>
                </a:lnTo>
                <a:lnTo>
                  <a:pt x="57912" y="0"/>
                </a:lnTo>
                <a:lnTo>
                  <a:pt x="48767" y="1524"/>
                </a:lnTo>
                <a:lnTo>
                  <a:pt x="41147" y="3047"/>
                </a:lnTo>
                <a:lnTo>
                  <a:pt x="35051" y="4571"/>
                </a:lnTo>
                <a:lnTo>
                  <a:pt x="28955" y="7619"/>
                </a:lnTo>
                <a:lnTo>
                  <a:pt x="24383" y="9143"/>
                </a:lnTo>
                <a:lnTo>
                  <a:pt x="18287" y="13715"/>
                </a:lnTo>
                <a:lnTo>
                  <a:pt x="13715" y="16763"/>
                </a:lnTo>
                <a:lnTo>
                  <a:pt x="9143" y="18287"/>
                </a:lnTo>
                <a:lnTo>
                  <a:pt x="6095" y="22859"/>
                </a:lnTo>
                <a:lnTo>
                  <a:pt x="1524" y="25907"/>
                </a:lnTo>
                <a:lnTo>
                  <a:pt x="1524" y="28955"/>
                </a:lnTo>
                <a:lnTo>
                  <a:pt x="0" y="33527"/>
                </a:lnTo>
                <a:lnTo>
                  <a:pt x="0" y="179831"/>
                </a:lnTo>
                <a:lnTo>
                  <a:pt x="163067" y="1798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519420" y="4865623"/>
            <a:ext cx="163195" cy="99060"/>
          </a:xfrm>
          <a:custGeom>
            <a:avLst/>
            <a:gdLst/>
            <a:ahLst/>
            <a:cxnLst/>
            <a:rect l="l" t="t" r="r" b="b"/>
            <a:pathLst>
              <a:path w="163195" h="99060">
                <a:moveTo>
                  <a:pt x="0" y="99060"/>
                </a:moveTo>
                <a:lnTo>
                  <a:pt x="163067" y="99060"/>
                </a:lnTo>
                <a:lnTo>
                  <a:pt x="163067" y="0"/>
                </a:lnTo>
                <a:lnTo>
                  <a:pt x="0" y="0"/>
                </a:lnTo>
                <a:lnTo>
                  <a:pt x="0" y="99060"/>
                </a:lnTo>
                <a:close/>
              </a:path>
            </a:pathLst>
          </a:custGeom>
          <a:solidFill>
            <a:srgbClr val="EF0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19420" y="4964684"/>
            <a:ext cx="163195" cy="96520"/>
          </a:xfrm>
          <a:custGeom>
            <a:avLst/>
            <a:gdLst/>
            <a:ahLst/>
            <a:cxnLst/>
            <a:rect l="l" t="t" r="r" b="b"/>
            <a:pathLst>
              <a:path w="163195" h="96520">
                <a:moveTo>
                  <a:pt x="0" y="96012"/>
                </a:moveTo>
                <a:lnTo>
                  <a:pt x="163067" y="96012"/>
                </a:lnTo>
                <a:lnTo>
                  <a:pt x="163067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DF00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519420" y="5060696"/>
            <a:ext cx="163195" cy="97790"/>
          </a:xfrm>
          <a:custGeom>
            <a:avLst/>
            <a:gdLst/>
            <a:ahLst/>
            <a:cxnLst/>
            <a:rect l="l" t="t" r="r" b="b"/>
            <a:pathLst>
              <a:path w="163195" h="97789">
                <a:moveTo>
                  <a:pt x="0" y="97536"/>
                </a:moveTo>
                <a:lnTo>
                  <a:pt x="163067" y="97536"/>
                </a:lnTo>
                <a:lnTo>
                  <a:pt x="163067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CF00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519420" y="5158232"/>
            <a:ext cx="163195" cy="96520"/>
          </a:xfrm>
          <a:custGeom>
            <a:avLst/>
            <a:gdLst/>
            <a:ahLst/>
            <a:cxnLst/>
            <a:rect l="l" t="t" r="r" b="b"/>
            <a:pathLst>
              <a:path w="163195" h="96520">
                <a:moveTo>
                  <a:pt x="0" y="96012"/>
                </a:moveTo>
                <a:lnTo>
                  <a:pt x="163067" y="96012"/>
                </a:lnTo>
                <a:lnTo>
                  <a:pt x="163067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BE00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19420" y="5254244"/>
            <a:ext cx="163195" cy="97790"/>
          </a:xfrm>
          <a:custGeom>
            <a:avLst/>
            <a:gdLst/>
            <a:ahLst/>
            <a:cxnLst/>
            <a:rect l="l" t="t" r="r" b="b"/>
            <a:pathLst>
              <a:path w="163195" h="97789">
                <a:moveTo>
                  <a:pt x="0" y="97535"/>
                </a:moveTo>
                <a:lnTo>
                  <a:pt x="163068" y="97535"/>
                </a:lnTo>
                <a:lnTo>
                  <a:pt x="163068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solidFill>
            <a:srgbClr val="BE00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19420" y="5351779"/>
            <a:ext cx="163195" cy="96520"/>
          </a:xfrm>
          <a:custGeom>
            <a:avLst/>
            <a:gdLst/>
            <a:ahLst/>
            <a:cxnLst/>
            <a:rect l="l" t="t" r="r" b="b"/>
            <a:pathLst>
              <a:path w="163195" h="96520">
                <a:moveTo>
                  <a:pt x="0" y="96012"/>
                </a:moveTo>
                <a:lnTo>
                  <a:pt x="163068" y="96012"/>
                </a:lnTo>
                <a:lnTo>
                  <a:pt x="163068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BE0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19420" y="5447791"/>
            <a:ext cx="163195" cy="97790"/>
          </a:xfrm>
          <a:custGeom>
            <a:avLst/>
            <a:gdLst/>
            <a:ahLst/>
            <a:cxnLst/>
            <a:rect l="l" t="t" r="r" b="b"/>
            <a:pathLst>
              <a:path w="163195" h="97789">
                <a:moveTo>
                  <a:pt x="0" y="97536"/>
                </a:moveTo>
                <a:lnTo>
                  <a:pt x="163067" y="97536"/>
                </a:lnTo>
                <a:lnTo>
                  <a:pt x="163067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F0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19420" y="5545328"/>
            <a:ext cx="163195" cy="94615"/>
          </a:xfrm>
          <a:custGeom>
            <a:avLst/>
            <a:gdLst/>
            <a:ahLst/>
            <a:cxnLst/>
            <a:rect l="l" t="t" r="r" b="b"/>
            <a:pathLst>
              <a:path w="163195" h="94614">
                <a:moveTo>
                  <a:pt x="0" y="94487"/>
                </a:moveTo>
                <a:lnTo>
                  <a:pt x="163067" y="94487"/>
                </a:lnTo>
                <a:lnTo>
                  <a:pt x="163067" y="0"/>
                </a:ln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80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19420" y="5639815"/>
            <a:ext cx="163195" cy="292735"/>
          </a:xfrm>
          <a:custGeom>
            <a:avLst/>
            <a:gdLst/>
            <a:ahLst/>
            <a:cxnLst/>
            <a:rect l="l" t="t" r="r" b="b"/>
            <a:pathLst>
              <a:path w="163195" h="292735">
                <a:moveTo>
                  <a:pt x="0" y="292608"/>
                </a:moveTo>
                <a:lnTo>
                  <a:pt x="163067" y="292608"/>
                </a:lnTo>
                <a:lnTo>
                  <a:pt x="163067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519420" y="5932423"/>
            <a:ext cx="163195" cy="96520"/>
          </a:xfrm>
          <a:custGeom>
            <a:avLst/>
            <a:gdLst/>
            <a:ahLst/>
            <a:cxnLst/>
            <a:rect l="l" t="t" r="r" b="b"/>
            <a:pathLst>
              <a:path w="163195" h="96520">
                <a:moveTo>
                  <a:pt x="0" y="96012"/>
                </a:moveTo>
                <a:lnTo>
                  <a:pt x="163067" y="96012"/>
                </a:lnTo>
                <a:lnTo>
                  <a:pt x="163067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6000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19420" y="6028435"/>
            <a:ext cx="163195" cy="96520"/>
          </a:xfrm>
          <a:custGeom>
            <a:avLst/>
            <a:gdLst/>
            <a:ahLst/>
            <a:cxnLst/>
            <a:rect l="l" t="t" r="r" b="b"/>
            <a:pathLst>
              <a:path w="163195" h="96520">
                <a:moveTo>
                  <a:pt x="0" y="96012"/>
                </a:moveTo>
                <a:lnTo>
                  <a:pt x="163067" y="96012"/>
                </a:lnTo>
                <a:lnTo>
                  <a:pt x="163067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5200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19420" y="6124447"/>
            <a:ext cx="163195" cy="97790"/>
          </a:xfrm>
          <a:custGeom>
            <a:avLst/>
            <a:gdLst/>
            <a:ahLst/>
            <a:cxnLst/>
            <a:rect l="l" t="t" r="r" b="b"/>
            <a:pathLst>
              <a:path w="163195" h="97789">
                <a:moveTo>
                  <a:pt x="0" y="97535"/>
                </a:moveTo>
                <a:lnTo>
                  <a:pt x="163067" y="97535"/>
                </a:lnTo>
                <a:lnTo>
                  <a:pt x="163067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solidFill>
            <a:srgbClr val="4300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519420" y="6221984"/>
            <a:ext cx="163195" cy="96520"/>
          </a:xfrm>
          <a:custGeom>
            <a:avLst/>
            <a:gdLst/>
            <a:ahLst/>
            <a:cxnLst/>
            <a:rect l="l" t="t" r="r" b="b"/>
            <a:pathLst>
              <a:path w="163195" h="96520">
                <a:moveTo>
                  <a:pt x="0" y="96012"/>
                </a:moveTo>
                <a:lnTo>
                  <a:pt x="163067" y="96012"/>
                </a:lnTo>
                <a:lnTo>
                  <a:pt x="163067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3400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19420" y="6317996"/>
            <a:ext cx="163195" cy="97790"/>
          </a:xfrm>
          <a:custGeom>
            <a:avLst/>
            <a:gdLst/>
            <a:ahLst/>
            <a:cxnLst/>
            <a:rect l="l" t="t" r="r" b="b"/>
            <a:pathLst>
              <a:path w="163195" h="97789">
                <a:moveTo>
                  <a:pt x="0" y="97535"/>
                </a:moveTo>
                <a:lnTo>
                  <a:pt x="163067" y="97535"/>
                </a:lnTo>
                <a:lnTo>
                  <a:pt x="163067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solidFill>
            <a:srgbClr val="3400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19420" y="6415532"/>
            <a:ext cx="163195" cy="186055"/>
          </a:xfrm>
          <a:custGeom>
            <a:avLst/>
            <a:gdLst/>
            <a:ahLst/>
            <a:cxnLst/>
            <a:rect l="l" t="t" r="r" b="b"/>
            <a:pathLst>
              <a:path w="163195" h="186054">
                <a:moveTo>
                  <a:pt x="0" y="0"/>
                </a:moveTo>
                <a:lnTo>
                  <a:pt x="0" y="185927"/>
                </a:lnTo>
                <a:lnTo>
                  <a:pt x="163067" y="185927"/>
                </a:lnTo>
                <a:lnTo>
                  <a:pt x="163067" y="0"/>
                </a:lnTo>
                <a:lnTo>
                  <a:pt x="0" y="0"/>
                </a:lnTo>
                <a:close/>
              </a:path>
            </a:pathLst>
          </a:custGeom>
          <a:solidFill>
            <a:srgbClr val="250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519420" y="6511543"/>
            <a:ext cx="163195" cy="181610"/>
          </a:xfrm>
          <a:custGeom>
            <a:avLst/>
            <a:gdLst/>
            <a:ahLst/>
            <a:cxnLst/>
            <a:rect l="l" t="t" r="r" b="b"/>
            <a:pathLst>
              <a:path w="163195" h="181609">
                <a:moveTo>
                  <a:pt x="163067" y="144779"/>
                </a:moveTo>
                <a:lnTo>
                  <a:pt x="163067" y="0"/>
                </a:lnTo>
                <a:lnTo>
                  <a:pt x="0" y="0"/>
                </a:lnTo>
                <a:lnTo>
                  <a:pt x="0" y="144779"/>
                </a:lnTo>
                <a:lnTo>
                  <a:pt x="1524" y="147827"/>
                </a:lnTo>
                <a:lnTo>
                  <a:pt x="1524" y="152400"/>
                </a:lnTo>
                <a:lnTo>
                  <a:pt x="6095" y="156972"/>
                </a:lnTo>
                <a:lnTo>
                  <a:pt x="9143" y="158496"/>
                </a:lnTo>
                <a:lnTo>
                  <a:pt x="13715" y="161544"/>
                </a:lnTo>
                <a:lnTo>
                  <a:pt x="18287" y="166115"/>
                </a:lnTo>
                <a:lnTo>
                  <a:pt x="24383" y="169163"/>
                </a:lnTo>
                <a:lnTo>
                  <a:pt x="28955" y="172211"/>
                </a:lnTo>
                <a:lnTo>
                  <a:pt x="35051" y="175259"/>
                </a:lnTo>
                <a:lnTo>
                  <a:pt x="41147" y="175259"/>
                </a:lnTo>
                <a:lnTo>
                  <a:pt x="48767" y="178307"/>
                </a:lnTo>
                <a:lnTo>
                  <a:pt x="57912" y="179831"/>
                </a:lnTo>
                <a:lnTo>
                  <a:pt x="65531" y="179831"/>
                </a:lnTo>
                <a:lnTo>
                  <a:pt x="71627" y="181355"/>
                </a:lnTo>
                <a:lnTo>
                  <a:pt x="91439" y="181355"/>
                </a:lnTo>
                <a:lnTo>
                  <a:pt x="97535" y="179831"/>
                </a:lnTo>
                <a:lnTo>
                  <a:pt x="105155" y="179831"/>
                </a:lnTo>
                <a:lnTo>
                  <a:pt x="112775" y="178307"/>
                </a:lnTo>
                <a:lnTo>
                  <a:pt x="118871" y="175259"/>
                </a:lnTo>
                <a:lnTo>
                  <a:pt x="124967" y="175259"/>
                </a:lnTo>
                <a:lnTo>
                  <a:pt x="134112" y="172211"/>
                </a:lnTo>
                <a:lnTo>
                  <a:pt x="138683" y="169163"/>
                </a:lnTo>
                <a:lnTo>
                  <a:pt x="144779" y="166115"/>
                </a:lnTo>
                <a:lnTo>
                  <a:pt x="152400" y="158496"/>
                </a:lnTo>
                <a:lnTo>
                  <a:pt x="155447" y="156972"/>
                </a:lnTo>
                <a:lnTo>
                  <a:pt x="158495" y="152400"/>
                </a:lnTo>
                <a:lnTo>
                  <a:pt x="160019" y="147827"/>
                </a:lnTo>
                <a:lnTo>
                  <a:pt x="163067" y="144779"/>
                </a:lnTo>
                <a:close/>
              </a:path>
            </a:pathLst>
          </a:custGeom>
          <a:solidFill>
            <a:srgbClr val="140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519420" y="6609080"/>
            <a:ext cx="163195" cy="83820"/>
          </a:xfrm>
          <a:custGeom>
            <a:avLst/>
            <a:gdLst/>
            <a:ahLst/>
            <a:cxnLst/>
            <a:rect l="l" t="t" r="r" b="b"/>
            <a:pathLst>
              <a:path w="163195" h="83820">
                <a:moveTo>
                  <a:pt x="163067" y="48768"/>
                </a:moveTo>
                <a:lnTo>
                  <a:pt x="163067" y="0"/>
                </a:lnTo>
                <a:lnTo>
                  <a:pt x="0" y="0"/>
                </a:lnTo>
                <a:lnTo>
                  <a:pt x="0" y="48768"/>
                </a:lnTo>
                <a:lnTo>
                  <a:pt x="1524" y="53340"/>
                </a:lnTo>
                <a:lnTo>
                  <a:pt x="1524" y="56388"/>
                </a:lnTo>
                <a:lnTo>
                  <a:pt x="6095" y="59436"/>
                </a:lnTo>
                <a:lnTo>
                  <a:pt x="13715" y="67055"/>
                </a:lnTo>
                <a:lnTo>
                  <a:pt x="18287" y="70103"/>
                </a:lnTo>
                <a:lnTo>
                  <a:pt x="24383" y="71627"/>
                </a:lnTo>
                <a:lnTo>
                  <a:pt x="28955" y="74675"/>
                </a:lnTo>
                <a:lnTo>
                  <a:pt x="35051" y="77724"/>
                </a:lnTo>
                <a:lnTo>
                  <a:pt x="41147" y="77724"/>
                </a:lnTo>
                <a:lnTo>
                  <a:pt x="48767" y="80772"/>
                </a:lnTo>
                <a:lnTo>
                  <a:pt x="57912" y="82296"/>
                </a:lnTo>
                <a:lnTo>
                  <a:pt x="65531" y="82296"/>
                </a:lnTo>
                <a:lnTo>
                  <a:pt x="71627" y="83820"/>
                </a:lnTo>
                <a:lnTo>
                  <a:pt x="91439" y="83820"/>
                </a:lnTo>
                <a:lnTo>
                  <a:pt x="97535" y="82296"/>
                </a:lnTo>
                <a:lnTo>
                  <a:pt x="105155" y="82296"/>
                </a:lnTo>
                <a:lnTo>
                  <a:pt x="112775" y="80772"/>
                </a:lnTo>
                <a:lnTo>
                  <a:pt x="118871" y="77724"/>
                </a:lnTo>
                <a:lnTo>
                  <a:pt x="124967" y="77724"/>
                </a:lnTo>
                <a:lnTo>
                  <a:pt x="134112" y="74675"/>
                </a:lnTo>
                <a:lnTo>
                  <a:pt x="138683" y="71627"/>
                </a:lnTo>
                <a:lnTo>
                  <a:pt x="144779" y="70103"/>
                </a:lnTo>
                <a:lnTo>
                  <a:pt x="149351" y="67055"/>
                </a:lnTo>
                <a:lnTo>
                  <a:pt x="152400" y="62484"/>
                </a:lnTo>
                <a:lnTo>
                  <a:pt x="158495" y="56388"/>
                </a:lnTo>
                <a:lnTo>
                  <a:pt x="160019" y="53340"/>
                </a:lnTo>
                <a:lnTo>
                  <a:pt x="163067" y="48768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11800" y="6638035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85344" y="71628"/>
                </a:moveTo>
                <a:lnTo>
                  <a:pt x="85344" y="60960"/>
                </a:lnTo>
                <a:lnTo>
                  <a:pt x="77724" y="59436"/>
                </a:lnTo>
                <a:lnTo>
                  <a:pt x="68579" y="59436"/>
                </a:lnTo>
                <a:lnTo>
                  <a:pt x="62484" y="57912"/>
                </a:lnTo>
                <a:lnTo>
                  <a:pt x="53339" y="56388"/>
                </a:lnTo>
                <a:lnTo>
                  <a:pt x="47244" y="53340"/>
                </a:lnTo>
                <a:lnTo>
                  <a:pt x="41148" y="51816"/>
                </a:lnTo>
                <a:lnTo>
                  <a:pt x="35051" y="47244"/>
                </a:lnTo>
                <a:lnTo>
                  <a:pt x="30479" y="42672"/>
                </a:lnTo>
                <a:lnTo>
                  <a:pt x="24384" y="39624"/>
                </a:lnTo>
                <a:lnTo>
                  <a:pt x="21336" y="33528"/>
                </a:lnTo>
                <a:lnTo>
                  <a:pt x="15239" y="27432"/>
                </a:lnTo>
                <a:lnTo>
                  <a:pt x="12191" y="21336"/>
                </a:lnTo>
                <a:lnTo>
                  <a:pt x="9144" y="16764"/>
                </a:lnTo>
                <a:lnTo>
                  <a:pt x="7620" y="10668"/>
                </a:lnTo>
                <a:lnTo>
                  <a:pt x="7620" y="4572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24384" y="51816"/>
                </a:lnTo>
                <a:lnTo>
                  <a:pt x="32003" y="54864"/>
                </a:lnTo>
                <a:lnTo>
                  <a:pt x="38100" y="59436"/>
                </a:lnTo>
                <a:lnTo>
                  <a:pt x="44196" y="62484"/>
                </a:lnTo>
                <a:lnTo>
                  <a:pt x="51815" y="65532"/>
                </a:lnTo>
                <a:lnTo>
                  <a:pt x="60960" y="68580"/>
                </a:lnTo>
                <a:lnTo>
                  <a:pt x="76200" y="71628"/>
                </a:lnTo>
                <a:lnTo>
                  <a:pt x="85344" y="716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511800" y="3082544"/>
            <a:ext cx="85344" cy="74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5831332" y="3348735"/>
            <a:ext cx="2484120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961.78°C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Freezing Point of</a:t>
            </a:r>
            <a:r>
              <a:rPr sz="1200" spc="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Silver</a:t>
            </a:r>
            <a:endParaRPr sz="1200">
              <a:latin typeface="Times New Roman"/>
              <a:cs typeface="Times New Roman"/>
            </a:endParaRPr>
          </a:p>
          <a:p>
            <a:pPr marL="33655" marR="5080" indent="-18415">
              <a:lnSpc>
                <a:spcPct val="210800"/>
              </a:lnSpc>
              <a:spcBef>
                <a:spcPts val="969"/>
              </a:spcBef>
            </a:pP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660.323°C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Freezing </a:t>
            </a: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Point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of Aluminum  419.527°C Freezing </a:t>
            </a: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Point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of</a:t>
            </a:r>
            <a:r>
              <a:rPr sz="1200" spc="5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Zinc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33655">
              <a:lnSpc>
                <a:spcPct val="100000"/>
              </a:lnSpc>
              <a:spcBef>
                <a:spcPts val="819"/>
              </a:spcBef>
            </a:pP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231.928°C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Freezing </a:t>
            </a: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Point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of</a:t>
            </a:r>
            <a:r>
              <a:rPr sz="1200" spc="-2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Tin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33655" indent="-2159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156.5985°C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Freezing </a:t>
            </a: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Point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of</a:t>
            </a:r>
            <a:r>
              <a:rPr sz="1200" spc="-15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Indium</a:t>
            </a:r>
            <a:endParaRPr sz="1200" dirty="0">
              <a:latin typeface="Times New Roman"/>
              <a:cs typeface="Times New Roman"/>
            </a:endParaRPr>
          </a:p>
          <a:p>
            <a:pPr marL="47625" marR="199390" indent="-13970">
              <a:lnSpc>
                <a:spcPct val="143300"/>
              </a:lnSpc>
              <a:spcBef>
                <a:spcPts val="585"/>
              </a:spcBef>
            </a:pP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29.7646°C Melting Point of</a:t>
            </a:r>
            <a:r>
              <a:rPr sz="1200" spc="-114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Gallium  0.01°C Triple Point of</a:t>
            </a:r>
            <a:r>
              <a:rPr sz="1200" spc="-25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Water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817615" y="6021832"/>
            <a:ext cx="2237740" cy="58928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-38.8344°C Triple Point of</a:t>
            </a:r>
            <a:r>
              <a:rPr sz="1200" spc="-65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Mercury</a:t>
            </a:r>
            <a:endParaRPr sz="12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780"/>
              </a:spcBef>
            </a:pP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-189.3442°C </a:t>
            </a:r>
            <a:r>
              <a:rPr sz="1200" dirty="0">
                <a:solidFill>
                  <a:srgbClr val="FFFF67"/>
                </a:solidFill>
                <a:latin typeface="Times New Roman"/>
                <a:cs typeface="Times New Roman"/>
              </a:rPr>
              <a:t>Triple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Point of</a:t>
            </a:r>
            <a:r>
              <a:rPr sz="1200" spc="-45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67"/>
                </a:solidFill>
                <a:latin typeface="Times New Roman"/>
                <a:cs typeface="Times New Roman"/>
              </a:rPr>
              <a:t>Argon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592571" y="3443732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592571" y="3967988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592571" y="4365752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94096" y="6485635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592571" y="6173215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592571" y="5837935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592571" y="5588000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592571" y="4854955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592571" y="5239003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2192">
            <a:solidFill>
              <a:srgbClr val="FFF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700020" y="1508252"/>
            <a:ext cx="5828030" cy="2200910"/>
          </a:xfrm>
          <a:custGeom>
            <a:avLst/>
            <a:gdLst/>
            <a:ahLst/>
            <a:cxnLst/>
            <a:rect l="l" t="t" r="r" b="b"/>
            <a:pathLst>
              <a:path w="5828030" h="2200910">
                <a:moveTo>
                  <a:pt x="5827776" y="220980"/>
                </a:moveTo>
                <a:lnTo>
                  <a:pt x="5751576" y="0"/>
                </a:lnTo>
                <a:lnTo>
                  <a:pt x="0" y="1981200"/>
                </a:lnTo>
                <a:lnTo>
                  <a:pt x="74675" y="2200656"/>
                </a:lnTo>
                <a:lnTo>
                  <a:pt x="5827776" y="220980"/>
                </a:lnTo>
                <a:close/>
              </a:path>
            </a:pathLst>
          </a:custGeom>
          <a:solidFill>
            <a:srgbClr val="FFE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00020" y="1508252"/>
            <a:ext cx="5828030" cy="2200910"/>
          </a:xfrm>
          <a:custGeom>
            <a:avLst/>
            <a:gdLst/>
            <a:ahLst/>
            <a:cxnLst/>
            <a:rect l="l" t="t" r="r" b="b"/>
            <a:pathLst>
              <a:path w="5828030" h="2200910">
                <a:moveTo>
                  <a:pt x="0" y="1981200"/>
                </a:moveTo>
                <a:lnTo>
                  <a:pt x="74675" y="2200656"/>
                </a:lnTo>
                <a:lnTo>
                  <a:pt x="5827776" y="220980"/>
                </a:lnTo>
                <a:lnTo>
                  <a:pt x="5751576" y="0"/>
                </a:lnTo>
                <a:lnTo>
                  <a:pt x="0" y="1981200"/>
                </a:lnTo>
                <a:close/>
              </a:path>
            </a:pathLst>
          </a:custGeom>
          <a:ln w="12192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1870964" y="1258316"/>
            <a:ext cx="35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計測温度の変化で、抵抗値が変化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6352" y="5575680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35204" y="687819"/>
            <a:ext cx="636016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/>
              <a:t>抵抗比の求める方法</a:t>
            </a:r>
            <a:r>
              <a:rPr sz="4200" spc="-10" dirty="0" smtClean="0"/>
              <a:t>:</a:t>
            </a:r>
            <a:endParaRPr sz="4200" dirty="0"/>
          </a:p>
        </p:txBody>
      </p:sp>
      <p:sp>
        <p:nvSpPr>
          <p:cNvPr id="53" name="object 53"/>
          <p:cNvSpPr txBox="1"/>
          <p:nvPr/>
        </p:nvSpPr>
        <p:spPr>
          <a:xfrm>
            <a:off x="245884" y="1894839"/>
            <a:ext cx="8625205" cy="369973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>
              <a:lnSpc>
                <a:spcPct val="99800"/>
              </a:lnSpc>
              <a:spcBef>
                <a:spcPts val="110"/>
              </a:spcBef>
            </a:pPr>
            <a:r>
              <a:rPr lang="ja-JP" altLang="en-US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直列に接続した</a:t>
            </a:r>
            <a:r>
              <a:rPr lang="en-US" altLang="ja-JP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2</a:t>
            </a:r>
            <a:r>
              <a:rPr lang="ja-JP" altLang="en-US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個、あるいはそれ以上の個数の抵抗器に電流を流し、</a:t>
            </a:r>
            <a:r>
              <a:rPr lang="ja-JP" altLang="en-US" sz="3200" i="1" u="sng" dirty="0" smtClean="0">
                <a:solidFill>
                  <a:srgbClr val="FFFF67"/>
                </a:solidFill>
                <a:latin typeface="Times New Roman"/>
                <a:cs typeface="Times New Roman"/>
              </a:rPr>
              <a:t>抵抗器に発生する電圧比を求め、その電圧比から抵抗比</a:t>
            </a:r>
            <a:r>
              <a:rPr lang="ja-JP" altLang="en-US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を求める。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750" dirty="0">
              <a:latin typeface="Times New Roman"/>
              <a:cs typeface="Times New Roman"/>
            </a:endParaRPr>
          </a:p>
          <a:p>
            <a:pPr marL="264160" marR="102235" indent="102235">
              <a:lnSpc>
                <a:spcPct val="100000"/>
              </a:lnSpc>
            </a:pPr>
            <a:r>
              <a:rPr lang="ja-JP" altLang="en-US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通電する電流比が分かる</a:t>
            </a:r>
            <a:r>
              <a:rPr lang="ja-JP" altLang="en-US" sz="3200" i="1" u="sng" dirty="0" smtClean="0">
                <a:solidFill>
                  <a:srgbClr val="FFFF67"/>
                </a:solidFill>
                <a:latin typeface="Times New Roman"/>
                <a:cs typeface="Times New Roman"/>
              </a:rPr>
              <a:t>電流をペアの抵抗器に発生する電圧が同じになるように流し、その電流比から抵抗比</a:t>
            </a:r>
            <a:r>
              <a:rPr lang="ja-JP" altLang="en-US" sz="3200" i="1" dirty="0" smtClean="0">
                <a:solidFill>
                  <a:srgbClr val="FFFF67"/>
                </a:solidFill>
                <a:latin typeface="Times New Roman"/>
                <a:cs typeface="Times New Roman"/>
              </a:rPr>
              <a:t>を求める。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49500" y="3721100"/>
            <a:ext cx="4648200" cy="0"/>
          </a:xfrm>
          <a:custGeom>
            <a:avLst/>
            <a:gdLst/>
            <a:ahLst/>
            <a:cxnLst/>
            <a:rect l="l" t="t" r="r" b="b"/>
            <a:pathLst>
              <a:path w="4648200">
                <a:moveTo>
                  <a:pt x="0" y="0"/>
                </a:moveTo>
                <a:lnTo>
                  <a:pt x="4648200" y="0"/>
                </a:lnTo>
              </a:path>
            </a:pathLst>
          </a:custGeom>
          <a:ln w="25908">
            <a:solidFill>
              <a:srgbClr val="FFE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5745480" cy="254635"/>
          </a:xfrm>
          <a:custGeom>
            <a:avLst/>
            <a:gdLst/>
            <a:ahLst/>
            <a:cxnLst/>
            <a:rect l="l" t="t" r="r" b="b"/>
            <a:pathLst>
              <a:path w="5745480" h="254635">
                <a:moveTo>
                  <a:pt x="0" y="254508"/>
                </a:moveTo>
                <a:lnTo>
                  <a:pt x="5744971" y="254508"/>
                </a:lnTo>
                <a:lnTo>
                  <a:pt x="5744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5407025" cy="254635"/>
          </a:xfrm>
          <a:custGeom>
            <a:avLst/>
            <a:gdLst/>
            <a:ahLst/>
            <a:cxnLst/>
            <a:rect l="l" t="t" r="r" b="b"/>
            <a:pathLst>
              <a:path w="5407025" h="254635">
                <a:moveTo>
                  <a:pt x="0" y="254508"/>
                </a:moveTo>
                <a:lnTo>
                  <a:pt x="5406644" y="254508"/>
                </a:lnTo>
                <a:lnTo>
                  <a:pt x="5406644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44315"/>
            <a:ext cx="5068570" cy="253365"/>
          </a:xfrm>
          <a:custGeom>
            <a:avLst/>
            <a:gdLst/>
            <a:ahLst/>
            <a:cxnLst/>
            <a:rect l="l" t="t" r="r" b="b"/>
            <a:pathLst>
              <a:path w="5068570" h="253364">
                <a:moveTo>
                  <a:pt x="0" y="252984"/>
                </a:moveTo>
                <a:lnTo>
                  <a:pt x="5068315" y="252984"/>
                </a:lnTo>
                <a:lnTo>
                  <a:pt x="50683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289808"/>
            <a:ext cx="4730115" cy="254635"/>
          </a:xfrm>
          <a:custGeom>
            <a:avLst/>
            <a:gdLst/>
            <a:ahLst/>
            <a:cxnLst/>
            <a:rect l="l" t="t" r="r" b="b"/>
            <a:pathLst>
              <a:path w="4730115" h="254635">
                <a:moveTo>
                  <a:pt x="0" y="254508"/>
                </a:moveTo>
                <a:lnTo>
                  <a:pt x="4729987" y="254508"/>
                </a:lnTo>
                <a:lnTo>
                  <a:pt x="4729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459064" y="5669775"/>
            <a:ext cx="4368038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電圧比から抵抗比</a:t>
            </a:r>
            <a:r>
              <a:rPr sz="4200" spc="-10" dirty="0" smtClean="0">
                <a:solidFill>
                  <a:srgbClr val="FFEED2"/>
                </a:solidFill>
                <a:latin typeface="Times New Roman"/>
                <a:cs typeface="Times New Roman"/>
              </a:rPr>
              <a:t>: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204208" y="1384808"/>
            <a:ext cx="710565" cy="634365"/>
          </a:xfrm>
          <a:custGeom>
            <a:avLst/>
            <a:gdLst/>
            <a:ahLst/>
            <a:cxnLst/>
            <a:rect l="l" t="t" r="r" b="b"/>
            <a:pathLst>
              <a:path w="710564" h="634364">
                <a:moveTo>
                  <a:pt x="710183" y="316992"/>
                </a:moveTo>
                <a:lnTo>
                  <a:pt x="706940" y="273996"/>
                </a:lnTo>
                <a:lnTo>
                  <a:pt x="697492" y="232753"/>
                </a:lnTo>
                <a:lnTo>
                  <a:pt x="682265" y="193642"/>
                </a:lnTo>
                <a:lnTo>
                  <a:pt x="661681" y="157039"/>
                </a:lnTo>
                <a:lnTo>
                  <a:pt x="636165" y="123325"/>
                </a:lnTo>
                <a:lnTo>
                  <a:pt x="606142" y="92878"/>
                </a:lnTo>
                <a:lnTo>
                  <a:pt x="572035" y="66076"/>
                </a:lnTo>
                <a:lnTo>
                  <a:pt x="534269" y="43298"/>
                </a:lnTo>
                <a:lnTo>
                  <a:pt x="493267" y="24923"/>
                </a:lnTo>
                <a:lnTo>
                  <a:pt x="449454" y="11329"/>
                </a:lnTo>
                <a:lnTo>
                  <a:pt x="403254" y="2895"/>
                </a:lnTo>
                <a:lnTo>
                  <a:pt x="355091" y="0"/>
                </a:lnTo>
                <a:lnTo>
                  <a:pt x="306929" y="2895"/>
                </a:lnTo>
                <a:lnTo>
                  <a:pt x="260729" y="11329"/>
                </a:lnTo>
                <a:lnTo>
                  <a:pt x="216916" y="24923"/>
                </a:lnTo>
                <a:lnTo>
                  <a:pt x="175914" y="43298"/>
                </a:lnTo>
                <a:lnTo>
                  <a:pt x="138148" y="66076"/>
                </a:lnTo>
                <a:lnTo>
                  <a:pt x="104041" y="92878"/>
                </a:lnTo>
                <a:lnTo>
                  <a:pt x="74018" y="123325"/>
                </a:lnTo>
                <a:lnTo>
                  <a:pt x="48502" y="157039"/>
                </a:lnTo>
                <a:lnTo>
                  <a:pt x="27918" y="193642"/>
                </a:lnTo>
                <a:lnTo>
                  <a:pt x="12691" y="232753"/>
                </a:lnTo>
                <a:lnTo>
                  <a:pt x="3243" y="273996"/>
                </a:lnTo>
                <a:lnTo>
                  <a:pt x="0" y="316992"/>
                </a:lnTo>
                <a:lnTo>
                  <a:pt x="3243" y="359987"/>
                </a:lnTo>
                <a:lnTo>
                  <a:pt x="12691" y="401230"/>
                </a:lnTo>
                <a:lnTo>
                  <a:pt x="27918" y="440341"/>
                </a:lnTo>
                <a:lnTo>
                  <a:pt x="48502" y="476944"/>
                </a:lnTo>
                <a:lnTo>
                  <a:pt x="74018" y="510658"/>
                </a:lnTo>
                <a:lnTo>
                  <a:pt x="104041" y="541105"/>
                </a:lnTo>
                <a:lnTo>
                  <a:pt x="138148" y="567907"/>
                </a:lnTo>
                <a:lnTo>
                  <a:pt x="175914" y="590685"/>
                </a:lnTo>
                <a:lnTo>
                  <a:pt x="216916" y="609060"/>
                </a:lnTo>
                <a:lnTo>
                  <a:pt x="260729" y="622654"/>
                </a:lnTo>
                <a:lnTo>
                  <a:pt x="306929" y="631088"/>
                </a:lnTo>
                <a:lnTo>
                  <a:pt x="355091" y="633984"/>
                </a:lnTo>
                <a:lnTo>
                  <a:pt x="403254" y="631088"/>
                </a:lnTo>
                <a:lnTo>
                  <a:pt x="449454" y="622654"/>
                </a:lnTo>
                <a:lnTo>
                  <a:pt x="493267" y="609060"/>
                </a:lnTo>
                <a:lnTo>
                  <a:pt x="534269" y="590685"/>
                </a:lnTo>
                <a:lnTo>
                  <a:pt x="572035" y="567907"/>
                </a:lnTo>
                <a:lnTo>
                  <a:pt x="606142" y="541105"/>
                </a:lnTo>
                <a:lnTo>
                  <a:pt x="636165" y="510658"/>
                </a:lnTo>
                <a:lnTo>
                  <a:pt x="661681" y="476944"/>
                </a:lnTo>
                <a:lnTo>
                  <a:pt x="682265" y="440341"/>
                </a:lnTo>
                <a:lnTo>
                  <a:pt x="697492" y="401230"/>
                </a:lnTo>
                <a:lnTo>
                  <a:pt x="706940" y="359987"/>
                </a:lnTo>
                <a:lnTo>
                  <a:pt x="710183" y="31699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204208" y="1384808"/>
            <a:ext cx="710565" cy="634365"/>
          </a:xfrm>
          <a:custGeom>
            <a:avLst/>
            <a:gdLst/>
            <a:ahLst/>
            <a:cxnLst/>
            <a:rect l="l" t="t" r="r" b="b"/>
            <a:pathLst>
              <a:path w="710564" h="634364">
                <a:moveTo>
                  <a:pt x="710183" y="316992"/>
                </a:moveTo>
                <a:lnTo>
                  <a:pt x="706940" y="273996"/>
                </a:lnTo>
                <a:lnTo>
                  <a:pt x="697492" y="232753"/>
                </a:lnTo>
                <a:lnTo>
                  <a:pt x="682265" y="193642"/>
                </a:lnTo>
                <a:lnTo>
                  <a:pt x="661681" y="157039"/>
                </a:lnTo>
                <a:lnTo>
                  <a:pt x="636165" y="123325"/>
                </a:lnTo>
                <a:lnTo>
                  <a:pt x="606142" y="92878"/>
                </a:lnTo>
                <a:lnTo>
                  <a:pt x="572035" y="66076"/>
                </a:lnTo>
                <a:lnTo>
                  <a:pt x="534269" y="43298"/>
                </a:lnTo>
                <a:lnTo>
                  <a:pt x="493267" y="24923"/>
                </a:lnTo>
                <a:lnTo>
                  <a:pt x="449454" y="11329"/>
                </a:lnTo>
                <a:lnTo>
                  <a:pt x="403254" y="2895"/>
                </a:lnTo>
                <a:lnTo>
                  <a:pt x="355091" y="0"/>
                </a:lnTo>
                <a:lnTo>
                  <a:pt x="306929" y="2895"/>
                </a:lnTo>
                <a:lnTo>
                  <a:pt x="260729" y="11329"/>
                </a:lnTo>
                <a:lnTo>
                  <a:pt x="216916" y="24923"/>
                </a:lnTo>
                <a:lnTo>
                  <a:pt x="175914" y="43298"/>
                </a:lnTo>
                <a:lnTo>
                  <a:pt x="138148" y="66076"/>
                </a:lnTo>
                <a:lnTo>
                  <a:pt x="104041" y="92878"/>
                </a:lnTo>
                <a:lnTo>
                  <a:pt x="74018" y="123325"/>
                </a:lnTo>
                <a:lnTo>
                  <a:pt x="48502" y="157039"/>
                </a:lnTo>
                <a:lnTo>
                  <a:pt x="27918" y="193642"/>
                </a:lnTo>
                <a:lnTo>
                  <a:pt x="12691" y="232753"/>
                </a:lnTo>
                <a:lnTo>
                  <a:pt x="3243" y="273996"/>
                </a:lnTo>
                <a:lnTo>
                  <a:pt x="0" y="316992"/>
                </a:lnTo>
                <a:lnTo>
                  <a:pt x="3243" y="359987"/>
                </a:lnTo>
                <a:lnTo>
                  <a:pt x="12691" y="401230"/>
                </a:lnTo>
                <a:lnTo>
                  <a:pt x="27918" y="440341"/>
                </a:lnTo>
                <a:lnTo>
                  <a:pt x="48502" y="476944"/>
                </a:lnTo>
                <a:lnTo>
                  <a:pt x="74018" y="510658"/>
                </a:lnTo>
                <a:lnTo>
                  <a:pt x="104041" y="541105"/>
                </a:lnTo>
                <a:lnTo>
                  <a:pt x="138148" y="567907"/>
                </a:lnTo>
                <a:lnTo>
                  <a:pt x="175914" y="590685"/>
                </a:lnTo>
                <a:lnTo>
                  <a:pt x="216916" y="609060"/>
                </a:lnTo>
                <a:lnTo>
                  <a:pt x="260729" y="622654"/>
                </a:lnTo>
                <a:lnTo>
                  <a:pt x="306929" y="631088"/>
                </a:lnTo>
                <a:lnTo>
                  <a:pt x="355091" y="633984"/>
                </a:lnTo>
                <a:lnTo>
                  <a:pt x="403254" y="631088"/>
                </a:lnTo>
                <a:lnTo>
                  <a:pt x="449454" y="622654"/>
                </a:lnTo>
                <a:lnTo>
                  <a:pt x="493267" y="609060"/>
                </a:lnTo>
                <a:lnTo>
                  <a:pt x="534269" y="590685"/>
                </a:lnTo>
                <a:lnTo>
                  <a:pt x="572035" y="567907"/>
                </a:lnTo>
                <a:lnTo>
                  <a:pt x="606142" y="541105"/>
                </a:lnTo>
                <a:lnTo>
                  <a:pt x="636165" y="510658"/>
                </a:lnTo>
                <a:lnTo>
                  <a:pt x="661681" y="476944"/>
                </a:lnTo>
                <a:lnTo>
                  <a:pt x="682265" y="440341"/>
                </a:lnTo>
                <a:lnTo>
                  <a:pt x="697492" y="401230"/>
                </a:lnTo>
                <a:lnTo>
                  <a:pt x="706940" y="359987"/>
                </a:lnTo>
                <a:lnTo>
                  <a:pt x="710183" y="316992"/>
                </a:lnTo>
                <a:close/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281423" y="1559559"/>
            <a:ext cx="6210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67"/>
                </a:solidFill>
                <a:latin typeface="Times New Roman"/>
                <a:cs typeface="Times New Roman"/>
              </a:rPr>
              <a:t>DVM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940300" y="1739900"/>
            <a:ext cx="457200" cy="615950"/>
          </a:xfrm>
          <a:custGeom>
            <a:avLst/>
            <a:gdLst/>
            <a:ahLst/>
            <a:cxnLst/>
            <a:rect l="l" t="t" r="r" b="b"/>
            <a:pathLst>
              <a:path w="457200" h="615950">
                <a:moveTo>
                  <a:pt x="0" y="0"/>
                </a:moveTo>
                <a:lnTo>
                  <a:pt x="457200" y="0"/>
                </a:lnTo>
                <a:lnTo>
                  <a:pt x="457200" y="615695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96915" y="2248916"/>
            <a:ext cx="203200" cy="329565"/>
          </a:xfrm>
          <a:custGeom>
            <a:avLst/>
            <a:gdLst/>
            <a:ahLst/>
            <a:cxnLst/>
            <a:rect l="l" t="t" r="r" b="b"/>
            <a:pathLst>
              <a:path w="203200" h="329564">
                <a:moveTo>
                  <a:pt x="202692" y="0"/>
                </a:moveTo>
                <a:lnTo>
                  <a:pt x="100584" y="103631"/>
                </a:lnTo>
                <a:lnTo>
                  <a:pt x="0" y="0"/>
                </a:lnTo>
                <a:lnTo>
                  <a:pt x="100584" y="329183"/>
                </a:lnTo>
                <a:lnTo>
                  <a:pt x="2026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21100" y="1739900"/>
            <a:ext cx="457200" cy="615950"/>
          </a:xfrm>
          <a:custGeom>
            <a:avLst/>
            <a:gdLst/>
            <a:ahLst/>
            <a:cxnLst/>
            <a:rect l="l" t="t" r="r" b="b"/>
            <a:pathLst>
              <a:path w="457200" h="615950">
                <a:moveTo>
                  <a:pt x="457200" y="0"/>
                </a:moveTo>
                <a:lnTo>
                  <a:pt x="0" y="0"/>
                </a:lnTo>
                <a:lnTo>
                  <a:pt x="0" y="615695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620515" y="2248916"/>
            <a:ext cx="203200" cy="329565"/>
          </a:xfrm>
          <a:custGeom>
            <a:avLst/>
            <a:gdLst/>
            <a:ahLst/>
            <a:cxnLst/>
            <a:rect l="l" t="t" r="r" b="b"/>
            <a:pathLst>
              <a:path w="203200" h="329564">
                <a:moveTo>
                  <a:pt x="202692" y="0"/>
                </a:moveTo>
                <a:lnTo>
                  <a:pt x="100584" y="103631"/>
                </a:lnTo>
                <a:lnTo>
                  <a:pt x="0" y="0"/>
                </a:lnTo>
                <a:lnTo>
                  <a:pt x="100584" y="329183"/>
                </a:lnTo>
                <a:lnTo>
                  <a:pt x="2026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139188" y="2501900"/>
            <a:ext cx="1399540" cy="391795"/>
          </a:xfrm>
          <a:custGeom>
            <a:avLst/>
            <a:gdLst/>
            <a:ahLst/>
            <a:cxnLst/>
            <a:rect l="l" t="t" r="r" b="b"/>
            <a:pathLst>
              <a:path w="1399539" h="391794">
                <a:moveTo>
                  <a:pt x="0" y="196595"/>
                </a:moveTo>
                <a:lnTo>
                  <a:pt x="167639" y="196595"/>
                </a:lnTo>
                <a:lnTo>
                  <a:pt x="274319" y="391667"/>
                </a:lnTo>
                <a:lnTo>
                  <a:pt x="440436" y="0"/>
                </a:lnTo>
                <a:lnTo>
                  <a:pt x="592836" y="391667"/>
                </a:lnTo>
                <a:lnTo>
                  <a:pt x="760475" y="0"/>
                </a:lnTo>
                <a:lnTo>
                  <a:pt x="928115" y="391667"/>
                </a:lnTo>
                <a:lnTo>
                  <a:pt x="1080515" y="0"/>
                </a:lnTo>
                <a:lnTo>
                  <a:pt x="1170432" y="196595"/>
                </a:lnTo>
                <a:lnTo>
                  <a:pt x="1399032" y="196595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91788" y="2501900"/>
            <a:ext cx="1399540" cy="391795"/>
          </a:xfrm>
          <a:custGeom>
            <a:avLst/>
            <a:gdLst/>
            <a:ahLst/>
            <a:cxnLst/>
            <a:rect l="l" t="t" r="r" b="b"/>
            <a:pathLst>
              <a:path w="1399539" h="391794">
                <a:moveTo>
                  <a:pt x="0" y="196595"/>
                </a:moveTo>
                <a:lnTo>
                  <a:pt x="167639" y="196595"/>
                </a:lnTo>
                <a:lnTo>
                  <a:pt x="274320" y="391667"/>
                </a:lnTo>
                <a:lnTo>
                  <a:pt x="440436" y="0"/>
                </a:lnTo>
                <a:lnTo>
                  <a:pt x="592836" y="391667"/>
                </a:lnTo>
                <a:lnTo>
                  <a:pt x="760476" y="0"/>
                </a:lnTo>
                <a:lnTo>
                  <a:pt x="928115" y="391667"/>
                </a:lnTo>
                <a:lnTo>
                  <a:pt x="1080515" y="0"/>
                </a:lnTo>
                <a:lnTo>
                  <a:pt x="1170432" y="196595"/>
                </a:lnTo>
                <a:lnTo>
                  <a:pt x="1399032" y="196595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44388" y="2518664"/>
            <a:ext cx="1399540" cy="358140"/>
          </a:xfrm>
          <a:custGeom>
            <a:avLst/>
            <a:gdLst/>
            <a:ahLst/>
            <a:cxnLst/>
            <a:rect l="l" t="t" r="r" b="b"/>
            <a:pathLst>
              <a:path w="1399540" h="358139">
                <a:moveTo>
                  <a:pt x="0" y="178308"/>
                </a:moveTo>
                <a:lnTo>
                  <a:pt x="167639" y="178308"/>
                </a:lnTo>
                <a:lnTo>
                  <a:pt x="274320" y="358139"/>
                </a:lnTo>
                <a:lnTo>
                  <a:pt x="440436" y="0"/>
                </a:lnTo>
                <a:lnTo>
                  <a:pt x="592836" y="358139"/>
                </a:lnTo>
                <a:lnTo>
                  <a:pt x="760476" y="0"/>
                </a:lnTo>
                <a:lnTo>
                  <a:pt x="928115" y="358139"/>
                </a:lnTo>
                <a:lnTo>
                  <a:pt x="1080515" y="0"/>
                </a:lnTo>
                <a:lnTo>
                  <a:pt x="1170432" y="178308"/>
                </a:lnTo>
                <a:lnTo>
                  <a:pt x="1399032" y="178308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16300" y="2696972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68900" y="2696972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20900" y="2730500"/>
            <a:ext cx="1981200" cy="2362200"/>
          </a:xfrm>
          <a:custGeom>
            <a:avLst/>
            <a:gdLst/>
            <a:ahLst/>
            <a:cxnLst/>
            <a:rect l="l" t="t" r="r" b="b"/>
            <a:pathLst>
              <a:path w="1981200" h="2362200">
                <a:moveTo>
                  <a:pt x="0" y="0"/>
                </a:moveTo>
                <a:lnTo>
                  <a:pt x="0" y="2362200"/>
                </a:lnTo>
                <a:lnTo>
                  <a:pt x="1981199" y="236220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26411" y="2636011"/>
            <a:ext cx="192024" cy="192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07611" y="4998211"/>
            <a:ext cx="192024" cy="192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92700" y="2730500"/>
            <a:ext cx="1981200" cy="2362200"/>
          </a:xfrm>
          <a:custGeom>
            <a:avLst/>
            <a:gdLst/>
            <a:ahLst/>
            <a:cxnLst/>
            <a:rect l="l" t="t" r="r" b="b"/>
            <a:pathLst>
              <a:path w="1981200" h="2362200">
                <a:moveTo>
                  <a:pt x="1981200" y="0"/>
                </a:moveTo>
                <a:lnTo>
                  <a:pt x="1981200" y="2362199"/>
                </a:lnTo>
                <a:lnTo>
                  <a:pt x="0" y="236220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79411" y="2636011"/>
            <a:ext cx="192024" cy="192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98211" y="4998211"/>
            <a:ext cx="192024" cy="192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203955" y="4531359"/>
            <a:ext cx="324231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28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一定電流</a:t>
            </a:r>
            <a:r>
              <a:rPr sz="28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67"/>
                </a:solidFill>
                <a:latin typeface="Times New Roman"/>
                <a:cs typeface="Times New Roman"/>
              </a:rPr>
              <a:t>( </a:t>
            </a:r>
            <a:r>
              <a:rPr sz="28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Is</a:t>
            </a:r>
            <a:r>
              <a:rPr sz="2800" b="1" spc="-5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67"/>
                </a:solidFill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290064" y="3715003"/>
            <a:ext cx="899160" cy="996950"/>
          </a:xfrm>
          <a:custGeom>
            <a:avLst/>
            <a:gdLst/>
            <a:ahLst/>
            <a:cxnLst/>
            <a:rect l="l" t="t" r="r" b="b"/>
            <a:pathLst>
              <a:path w="899160" h="996950">
                <a:moveTo>
                  <a:pt x="899159" y="996696"/>
                </a:moveTo>
                <a:lnTo>
                  <a:pt x="858011" y="995172"/>
                </a:lnTo>
                <a:lnTo>
                  <a:pt x="816863" y="992124"/>
                </a:lnTo>
                <a:lnTo>
                  <a:pt x="775715" y="986028"/>
                </a:lnTo>
                <a:lnTo>
                  <a:pt x="734568" y="976884"/>
                </a:lnTo>
                <a:lnTo>
                  <a:pt x="694944" y="966216"/>
                </a:lnTo>
                <a:lnTo>
                  <a:pt x="656844" y="954024"/>
                </a:lnTo>
                <a:lnTo>
                  <a:pt x="618744" y="938784"/>
                </a:lnTo>
                <a:lnTo>
                  <a:pt x="580644" y="920496"/>
                </a:lnTo>
                <a:lnTo>
                  <a:pt x="544068" y="900684"/>
                </a:lnTo>
                <a:lnTo>
                  <a:pt x="507491" y="879348"/>
                </a:lnTo>
                <a:lnTo>
                  <a:pt x="472440" y="856488"/>
                </a:lnTo>
                <a:lnTo>
                  <a:pt x="438912" y="830580"/>
                </a:lnTo>
                <a:lnTo>
                  <a:pt x="405384" y="803148"/>
                </a:lnTo>
                <a:lnTo>
                  <a:pt x="371856" y="774192"/>
                </a:lnTo>
                <a:lnTo>
                  <a:pt x="341375" y="743712"/>
                </a:lnTo>
                <a:lnTo>
                  <a:pt x="310896" y="711708"/>
                </a:lnTo>
                <a:lnTo>
                  <a:pt x="252984" y="641604"/>
                </a:lnTo>
                <a:lnTo>
                  <a:pt x="227075" y="603504"/>
                </a:lnTo>
                <a:lnTo>
                  <a:pt x="201168" y="563880"/>
                </a:lnTo>
                <a:lnTo>
                  <a:pt x="152400" y="483108"/>
                </a:lnTo>
                <a:lnTo>
                  <a:pt x="109728" y="394716"/>
                </a:lnTo>
                <a:lnTo>
                  <a:pt x="73152" y="303275"/>
                </a:lnTo>
                <a:lnTo>
                  <a:pt x="42672" y="205740"/>
                </a:lnTo>
                <a:lnTo>
                  <a:pt x="28956" y="155448"/>
                </a:lnTo>
                <a:lnTo>
                  <a:pt x="18287" y="105156"/>
                </a:lnTo>
                <a:lnTo>
                  <a:pt x="7619" y="53340"/>
                </a:lnTo>
                <a:lnTo>
                  <a:pt x="0" y="0"/>
                </a:lnTo>
              </a:path>
            </a:pathLst>
          </a:custGeom>
          <a:ln w="502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197100" y="3492500"/>
            <a:ext cx="203200" cy="337185"/>
          </a:xfrm>
          <a:custGeom>
            <a:avLst/>
            <a:gdLst/>
            <a:ahLst/>
            <a:cxnLst/>
            <a:rect l="l" t="t" r="r" b="b"/>
            <a:pathLst>
              <a:path w="203200" h="337185">
                <a:moveTo>
                  <a:pt x="202692" y="323088"/>
                </a:moveTo>
                <a:lnTo>
                  <a:pt x="79248" y="0"/>
                </a:lnTo>
                <a:lnTo>
                  <a:pt x="0" y="336803"/>
                </a:lnTo>
                <a:lnTo>
                  <a:pt x="94487" y="227075"/>
                </a:lnTo>
                <a:lnTo>
                  <a:pt x="202692" y="323088"/>
                </a:lnTo>
                <a:close/>
              </a:path>
            </a:pathLst>
          </a:custGeom>
          <a:solidFill>
            <a:srgbClr val="01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343150" y="2850273"/>
            <a:ext cx="246938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 err="1" smtClean="0">
                <a:solidFill>
                  <a:srgbClr val="FF0067"/>
                </a:solidFill>
                <a:latin typeface="Times New Roman"/>
                <a:cs typeface="Times New Roman"/>
              </a:rPr>
              <a:t>Rs</a:t>
            </a:r>
            <a:r>
              <a:rPr lang="ja-JP" altLang="en-US" sz="3200" b="1" dirty="0" smtClean="0">
                <a:solidFill>
                  <a:srgbClr val="FF0067"/>
                </a:solidFill>
                <a:latin typeface="Times New Roman"/>
                <a:cs typeface="Times New Roman"/>
              </a:rPr>
              <a:t>　参照標準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11020" y="2850273"/>
            <a:ext cx="309488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 smtClean="0">
                <a:solidFill>
                  <a:srgbClr val="FF0067"/>
                </a:solidFill>
                <a:latin typeface="Times New Roman"/>
                <a:cs typeface="Times New Roman"/>
              </a:rPr>
              <a:t>Rx</a:t>
            </a:r>
            <a:r>
              <a:rPr lang="ja-JP" altLang="en-US" sz="3200" b="1" dirty="0">
                <a:solidFill>
                  <a:srgbClr val="FF0067"/>
                </a:solidFill>
                <a:latin typeface="Times New Roman"/>
                <a:cs typeface="Times New Roman"/>
              </a:rPr>
              <a:t> </a:t>
            </a:r>
            <a:r>
              <a:rPr lang="ja-JP" altLang="en-US" sz="3200" b="1" dirty="0" smtClean="0">
                <a:solidFill>
                  <a:srgbClr val="FF0067"/>
                </a:solidFill>
                <a:latin typeface="Times New Roman"/>
                <a:cs typeface="Times New Roman"/>
              </a:rPr>
              <a:t>被校正抵抗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title"/>
          </p:nvPr>
        </p:nvSpPr>
        <p:spPr>
          <a:xfrm>
            <a:off x="3897376" y="765555"/>
            <a:ext cx="12471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FF67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FFFF67"/>
                </a:solidFill>
                <a:latin typeface="Times New Roman"/>
                <a:cs typeface="Times New Roman"/>
              </a:rPr>
              <a:t>meas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67891" y="1010285"/>
            <a:ext cx="2207261" cy="14715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Is =</a:t>
            </a:r>
            <a:r>
              <a:rPr sz="4000" b="1" spc="-7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 err="1" smtClean="0">
                <a:solidFill>
                  <a:srgbClr val="FFFF67"/>
                </a:solidFill>
                <a:latin typeface="Times New Roman"/>
                <a:cs typeface="Times New Roman"/>
              </a:rPr>
              <a:t>Es</a:t>
            </a:r>
            <a:r>
              <a:rPr sz="40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/</a:t>
            </a:r>
            <a:r>
              <a:rPr sz="4000" b="1" spc="-5" dirty="0" err="1" smtClean="0">
                <a:solidFill>
                  <a:srgbClr val="FFFF67"/>
                </a:solidFill>
                <a:latin typeface="Times New Roman"/>
                <a:cs typeface="Times New Roman"/>
              </a:rPr>
              <a:t>Rs</a:t>
            </a:r>
            <a:endParaRPr lang="en-US" sz="4000" b="1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１．抵抗器の発生電圧を求める。</a:t>
            </a:r>
            <a:endParaRPr lang="en-US" altLang="ja-JP" b="1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２．</a:t>
            </a:r>
            <a:r>
              <a:rPr lang="ja-JP" altLang="en-US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通電電流を求める。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703306" y="577406"/>
            <a:ext cx="2319020" cy="23897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FF67"/>
                </a:solidFill>
                <a:latin typeface="Times New Roman"/>
                <a:cs typeface="Times New Roman"/>
              </a:rPr>
              <a:t>Rx </a:t>
            </a:r>
            <a:r>
              <a:rPr sz="40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=</a:t>
            </a:r>
            <a:r>
              <a:rPr sz="4000" b="1" spc="-65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Ex/Is</a:t>
            </a:r>
            <a:endParaRPr lang="en-US" sz="4000" b="1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３．抵抗器の発生電圧を求める。</a:t>
            </a:r>
            <a:endParaRPr lang="en-US" altLang="ja-JP" b="1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４．２の結果を使って、抵抗値を求める。</a:t>
            </a:r>
            <a:endParaRPr lang="en-US" b="1" spc="-5" dirty="0" smtClean="0">
              <a:solidFill>
                <a:srgbClr val="FFFF67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4559300"/>
          </a:xfrm>
          <a:custGeom>
            <a:avLst/>
            <a:gdLst/>
            <a:ahLst/>
            <a:cxnLst/>
            <a:rect l="l" t="t" r="r" b="b"/>
            <a:pathLst>
              <a:path w="340360" h="4559300">
                <a:moveTo>
                  <a:pt x="0" y="0"/>
                </a:moveTo>
                <a:lnTo>
                  <a:pt x="0" y="4559299"/>
                </a:lnTo>
                <a:lnTo>
                  <a:pt x="339851" y="4559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6083300" cy="253365"/>
          </a:xfrm>
          <a:custGeom>
            <a:avLst/>
            <a:gdLst/>
            <a:ahLst/>
            <a:cxnLst/>
            <a:rect l="l" t="t" r="r" b="b"/>
            <a:pathLst>
              <a:path w="6083300" h="253364">
                <a:moveTo>
                  <a:pt x="0" y="252984"/>
                </a:moveTo>
                <a:lnTo>
                  <a:pt x="6083299" y="252984"/>
                </a:lnTo>
                <a:lnTo>
                  <a:pt x="6083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4306570"/>
          </a:xfrm>
          <a:custGeom>
            <a:avLst/>
            <a:gdLst/>
            <a:ahLst/>
            <a:cxnLst/>
            <a:rect l="l" t="t" r="r" b="b"/>
            <a:pathLst>
              <a:path w="338454" h="4306570">
                <a:moveTo>
                  <a:pt x="0" y="0"/>
                </a:moveTo>
                <a:lnTo>
                  <a:pt x="0" y="4306315"/>
                </a:lnTo>
                <a:lnTo>
                  <a:pt x="338327" y="4306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39516" y="4051808"/>
            <a:ext cx="2505710" cy="254635"/>
          </a:xfrm>
          <a:custGeom>
            <a:avLst/>
            <a:gdLst/>
            <a:ahLst/>
            <a:cxnLst/>
            <a:rect l="l" t="t" r="r" b="b"/>
            <a:pathLst>
              <a:path w="2505710" h="254635">
                <a:moveTo>
                  <a:pt x="0" y="254508"/>
                </a:moveTo>
                <a:lnTo>
                  <a:pt x="2505456" y="254508"/>
                </a:lnTo>
                <a:lnTo>
                  <a:pt x="250545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4051808"/>
            <a:ext cx="2070735" cy="254635"/>
          </a:xfrm>
          <a:custGeom>
            <a:avLst/>
            <a:gdLst/>
            <a:ahLst/>
            <a:cxnLst/>
            <a:rect l="l" t="t" r="r" b="b"/>
            <a:pathLst>
              <a:path w="2070735" h="254635">
                <a:moveTo>
                  <a:pt x="0" y="254508"/>
                </a:moveTo>
                <a:lnTo>
                  <a:pt x="2070607" y="254508"/>
                </a:lnTo>
                <a:lnTo>
                  <a:pt x="207060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06644" y="0"/>
            <a:ext cx="338455" cy="4051935"/>
          </a:xfrm>
          <a:custGeom>
            <a:avLst/>
            <a:gdLst/>
            <a:ahLst/>
            <a:cxnLst/>
            <a:rect l="l" t="t" r="r" b="b"/>
            <a:pathLst>
              <a:path w="338454" h="4051935">
                <a:moveTo>
                  <a:pt x="0" y="0"/>
                </a:moveTo>
                <a:lnTo>
                  <a:pt x="0" y="4051808"/>
                </a:lnTo>
                <a:lnTo>
                  <a:pt x="338327" y="4051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39516" y="3797300"/>
            <a:ext cx="2167255" cy="254635"/>
          </a:xfrm>
          <a:custGeom>
            <a:avLst/>
            <a:gdLst/>
            <a:ahLst/>
            <a:cxnLst/>
            <a:rect l="l" t="t" r="r" b="b"/>
            <a:pathLst>
              <a:path w="2167254" h="254635">
                <a:moveTo>
                  <a:pt x="0" y="254508"/>
                </a:moveTo>
                <a:lnTo>
                  <a:pt x="2167128" y="254508"/>
                </a:lnTo>
                <a:lnTo>
                  <a:pt x="216712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97300"/>
            <a:ext cx="2070735" cy="254635"/>
          </a:xfrm>
          <a:custGeom>
            <a:avLst/>
            <a:gdLst/>
            <a:ahLst/>
            <a:cxnLst/>
            <a:rect l="l" t="t" r="r" b="b"/>
            <a:pathLst>
              <a:path w="2070735" h="254635">
                <a:moveTo>
                  <a:pt x="0" y="254508"/>
                </a:moveTo>
                <a:lnTo>
                  <a:pt x="2070607" y="254508"/>
                </a:lnTo>
                <a:lnTo>
                  <a:pt x="207060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8315" y="0"/>
            <a:ext cx="338455" cy="3797300"/>
          </a:xfrm>
          <a:custGeom>
            <a:avLst/>
            <a:gdLst/>
            <a:ahLst/>
            <a:cxnLst/>
            <a:rect l="l" t="t" r="r" b="b"/>
            <a:pathLst>
              <a:path w="338454" h="3797300">
                <a:moveTo>
                  <a:pt x="0" y="0"/>
                </a:moveTo>
                <a:lnTo>
                  <a:pt x="0" y="3797300"/>
                </a:lnTo>
                <a:lnTo>
                  <a:pt x="338327" y="3797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39516" y="3544315"/>
            <a:ext cx="1828800" cy="253365"/>
          </a:xfrm>
          <a:custGeom>
            <a:avLst/>
            <a:gdLst/>
            <a:ahLst/>
            <a:cxnLst/>
            <a:rect l="l" t="t" r="r" b="b"/>
            <a:pathLst>
              <a:path w="1828800" h="253364">
                <a:moveTo>
                  <a:pt x="0" y="252984"/>
                </a:moveTo>
                <a:lnTo>
                  <a:pt x="1828800" y="252984"/>
                </a:lnTo>
                <a:lnTo>
                  <a:pt x="1828800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544315"/>
            <a:ext cx="2070735" cy="253365"/>
          </a:xfrm>
          <a:custGeom>
            <a:avLst/>
            <a:gdLst/>
            <a:ahLst/>
            <a:cxnLst/>
            <a:rect l="l" t="t" r="r" b="b"/>
            <a:pathLst>
              <a:path w="2070735" h="253364">
                <a:moveTo>
                  <a:pt x="0" y="252984"/>
                </a:moveTo>
                <a:lnTo>
                  <a:pt x="2070607" y="252984"/>
                </a:lnTo>
                <a:lnTo>
                  <a:pt x="20706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29988" y="0"/>
            <a:ext cx="338455" cy="3544570"/>
          </a:xfrm>
          <a:custGeom>
            <a:avLst/>
            <a:gdLst/>
            <a:ahLst/>
            <a:cxnLst/>
            <a:rect l="l" t="t" r="r" b="b"/>
            <a:pathLst>
              <a:path w="338454" h="3544570">
                <a:moveTo>
                  <a:pt x="0" y="0"/>
                </a:moveTo>
                <a:lnTo>
                  <a:pt x="0" y="3544316"/>
                </a:lnTo>
                <a:lnTo>
                  <a:pt x="338327" y="3544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39516" y="3289808"/>
            <a:ext cx="1490980" cy="254635"/>
          </a:xfrm>
          <a:custGeom>
            <a:avLst/>
            <a:gdLst/>
            <a:ahLst/>
            <a:cxnLst/>
            <a:rect l="l" t="t" r="r" b="b"/>
            <a:pathLst>
              <a:path w="1490979" h="254635">
                <a:moveTo>
                  <a:pt x="0" y="254508"/>
                </a:moveTo>
                <a:lnTo>
                  <a:pt x="1490472" y="254508"/>
                </a:lnTo>
                <a:lnTo>
                  <a:pt x="149047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289808"/>
            <a:ext cx="2070735" cy="254635"/>
          </a:xfrm>
          <a:custGeom>
            <a:avLst/>
            <a:gdLst/>
            <a:ahLst/>
            <a:cxnLst/>
            <a:rect l="l" t="t" r="r" b="b"/>
            <a:pathLst>
              <a:path w="2070735" h="254635">
                <a:moveTo>
                  <a:pt x="0" y="254508"/>
                </a:moveTo>
                <a:lnTo>
                  <a:pt x="2070607" y="254508"/>
                </a:lnTo>
                <a:lnTo>
                  <a:pt x="207060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0135" y="0"/>
            <a:ext cx="340360" cy="3289935"/>
          </a:xfrm>
          <a:custGeom>
            <a:avLst/>
            <a:gdLst/>
            <a:ahLst/>
            <a:cxnLst/>
            <a:rect l="l" t="t" r="r" b="b"/>
            <a:pathLst>
              <a:path w="340360" h="3289935">
                <a:moveTo>
                  <a:pt x="0" y="0"/>
                </a:moveTo>
                <a:lnTo>
                  <a:pt x="0" y="3289808"/>
                </a:lnTo>
                <a:lnTo>
                  <a:pt x="339851" y="3289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035300"/>
            <a:ext cx="4390390" cy="254635"/>
          </a:xfrm>
          <a:custGeom>
            <a:avLst/>
            <a:gdLst/>
            <a:ahLst/>
            <a:cxnLst/>
            <a:rect l="l" t="t" r="r" b="b"/>
            <a:pathLst>
              <a:path w="4390390" h="254635">
                <a:moveTo>
                  <a:pt x="0" y="254508"/>
                </a:moveTo>
                <a:lnTo>
                  <a:pt x="4390135" y="254508"/>
                </a:lnTo>
                <a:lnTo>
                  <a:pt x="4390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51808" y="0"/>
            <a:ext cx="338455" cy="3035300"/>
          </a:xfrm>
          <a:custGeom>
            <a:avLst/>
            <a:gdLst/>
            <a:ahLst/>
            <a:cxnLst/>
            <a:rect l="l" t="t" r="r" b="b"/>
            <a:pathLst>
              <a:path w="338454" h="3035300">
                <a:moveTo>
                  <a:pt x="0" y="0"/>
                </a:moveTo>
                <a:lnTo>
                  <a:pt x="0" y="3035300"/>
                </a:lnTo>
                <a:lnTo>
                  <a:pt x="338327" y="3035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82316"/>
            <a:ext cx="4051935" cy="253365"/>
          </a:xfrm>
          <a:custGeom>
            <a:avLst/>
            <a:gdLst/>
            <a:ahLst/>
            <a:cxnLst/>
            <a:rect l="l" t="t" r="r" b="b"/>
            <a:pathLst>
              <a:path w="4051935" h="253364">
                <a:moveTo>
                  <a:pt x="0" y="252984"/>
                </a:moveTo>
                <a:lnTo>
                  <a:pt x="4051807" y="252984"/>
                </a:lnTo>
                <a:lnTo>
                  <a:pt x="4051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13479" y="0"/>
            <a:ext cx="338455" cy="2782570"/>
          </a:xfrm>
          <a:custGeom>
            <a:avLst/>
            <a:gdLst/>
            <a:ahLst/>
            <a:cxnLst/>
            <a:rect l="l" t="t" r="r" b="b"/>
            <a:pathLst>
              <a:path w="338454" h="2782570">
                <a:moveTo>
                  <a:pt x="0" y="0"/>
                </a:moveTo>
                <a:lnTo>
                  <a:pt x="0" y="2782316"/>
                </a:lnTo>
                <a:lnTo>
                  <a:pt x="338327" y="2782316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527807"/>
            <a:ext cx="3713479" cy="254635"/>
          </a:xfrm>
          <a:custGeom>
            <a:avLst/>
            <a:gdLst/>
            <a:ahLst/>
            <a:cxnLst/>
            <a:rect l="l" t="t" r="r" b="b"/>
            <a:pathLst>
              <a:path w="3713479" h="254635">
                <a:moveTo>
                  <a:pt x="0" y="254508"/>
                </a:moveTo>
                <a:lnTo>
                  <a:pt x="3713479" y="254508"/>
                </a:lnTo>
                <a:lnTo>
                  <a:pt x="3713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75152" y="0"/>
            <a:ext cx="338455" cy="2527935"/>
          </a:xfrm>
          <a:custGeom>
            <a:avLst/>
            <a:gdLst/>
            <a:ahLst/>
            <a:cxnLst/>
            <a:rect l="l" t="t" r="r" b="b"/>
            <a:pathLst>
              <a:path w="338454" h="2527935">
                <a:moveTo>
                  <a:pt x="0" y="0"/>
                </a:moveTo>
                <a:lnTo>
                  <a:pt x="0" y="2527807"/>
                </a:lnTo>
                <a:lnTo>
                  <a:pt x="338327" y="2527807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273300"/>
            <a:ext cx="3375660" cy="254635"/>
          </a:xfrm>
          <a:custGeom>
            <a:avLst/>
            <a:gdLst/>
            <a:ahLst/>
            <a:cxnLst/>
            <a:rect l="l" t="t" r="r" b="b"/>
            <a:pathLst>
              <a:path w="3375660" h="254635">
                <a:moveTo>
                  <a:pt x="0" y="254507"/>
                </a:moveTo>
                <a:lnTo>
                  <a:pt x="3375151" y="254507"/>
                </a:lnTo>
                <a:lnTo>
                  <a:pt x="3375151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35300" y="0"/>
            <a:ext cx="340360" cy="2273300"/>
          </a:xfrm>
          <a:custGeom>
            <a:avLst/>
            <a:gdLst/>
            <a:ahLst/>
            <a:cxnLst/>
            <a:rect l="l" t="t" r="r" b="b"/>
            <a:pathLst>
              <a:path w="340360" h="2273300">
                <a:moveTo>
                  <a:pt x="0" y="0"/>
                </a:moveTo>
                <a:lnTo>
                  <a:pt x="0" y="2273299"/>
                </a:lnTo>
                <a:lnTo>
                  <a:pt x="339851" y="2273299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020316"/>
            <a:ext cx="3035300" cy="253365"/>
          </a:xfrm>
          <a:custGeom>
            <a:avLst/>
            <a:gdLst/>
            <a:ahLst/>
            <a:cxnLst/>
            <a:rect l="l" t="t" r="r" b="b"/>
            <a:pathLst>
              <a:path w="3035300" h="253364">
                <a:moveTo>
                  <a:pt x="0" y="252984"/>
                </a:moveTo>
                <a:lnTo>
                  <a:pt x="3035299" y="252983"/>
                </a:lnTo>
                <a:lnTo>
                  <a:pt x="3035299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6972" y="0"/>
            <a:ext cx="338455" cy="2020570"/>
          </a:xfrm>
          <a:custGeom>
            <a:avLst/>
            <a:gdLst/>
            <a:ahLst/>
            <a:cxnLst/>
            <a:rect l="l" t="t" r="r" b="b"/>
            <a:pathLst>
              <a:path w="338455" h="2020570">
                <a:moveTo>
                  <a:pt x="0" y="0"/>
                </a:moveTo>
                <a:lnTo>
                  <a:pt x="0" y="2020315"/>
                </a:lnTo>
                <a:lnTo>
                  <a:pt x="338327" y="202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-20448" y="5897160"/>
            <a:ext cx="68338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0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電流比から抵抗比を求めます。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173471" y="1782572"/>
            <a:ext cx="288290" cy="186055"/>
          </a:xfrm>
          <a:custGeom>
            <a:avLst/>
            <a:gdLst/>
            <a:ahLst/>
            <a:cxnLst/>
            <a:rect l="l" t="t" r="r" b="b"/>
            <a:pathLst>
              <a:path w="288289" h="186055">
                <a:moveTo>
                  <a:pt x="0" y="0"/>
                </a:moveTo>
                <a:lnTo>
                  <a:pt x="4572" y="44195"/>
                </a:lnTo>
                <a:lnTo>
                  <a:pt x="24383" y="109727"/>
                </a:lnTo>
                <a:lnTo>
                  <a:pt x="64007" y="155447"/>
                </a:lnTo>
                <a:lnTo>
                  <a:pt x="117348" y="181355"/>
                </a:lnTo>
                <a:lnTo>
                  <a:pt x="143255" y="185927"/>
                </a:lnTo>
                <a:lnTo>
                  <a:pt x="173736" y="181355"/>
                </a:lnTo>
                <a:lnTo>
                  <a:pt x="222503" y="160019"/>
                </a:lnTo>
                <a:lnTo>
                  <a:pt x="262127" y="115823"/>
                </a:lnTo>
                <a:lnTo>
                  <a:pt x="288036" y="44195"/>
                </a:lnTo>
                <a:lnTo>
                  <a:pt x="288036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61279" y="1758950"/>
            <a:ext cx="20320" cy="50800"/>
          </a:xfrm>
          <a:custGeom>
            <a:avLst/>
            <a:gdLst/>
            <a:ahLst/>
            <a:cxnLst/>
            <a:rect l="l" t="t" r="r" b="b"/>
            <a:pathLst>
              <a:path w="20320" h="50800">
                <a:moveTo>
                  <a:pt x="0" y="50292"/>
                </a:moveTo>
                <a:lnTo>
                  <a:pt x="19811" y="50292"/>
                </a:lnTo>
                <a:lnTo>
                  <a:pt x="19811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449315" y="1784095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10667" y="-25146"/>
                </a:moveTo>
                <a:lnTo>
                  <a:pt x="10667" y="25146"/>
                </a:lnTo>
              </a:path>
            </a:pathLst>
          </a:custGeom>
          <a:ln w="213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80864" y="1782572"/>
            <a:ext cx="291465" cy="186055"/>
          </a:xfrm>
          <a:custGeom>
            <a:avLst/>
            <a:gdLst/>
            <a:ahLst/>
            <a:cxnLst/>
            <a:rect l="l" t="t" r="r" b="b"/>
            <a:pathLst>
              <a:path w="291464" h="186055">
                <a:moveTo>
                  <a:pt x="0" y="0"/>
                </a:moveTo>
                <a:lnTo>
                  <a:pt x="0" y="44195"/>
                </a:lnTo>
                <a:lnTo>
                  <a:pt x="12191" y="80771"/>
                </a:lnTo>
                <a:lnTo>
                  <a:pt x="47244" y="135635"/>
                </a:lnTo>
                <a:lnTo>
                  <a:pt x="91439" y="170687"/>
                </a:lnTo>
                <a:lnTo>
                  <a:pt x="146303" y="185927"/>
                </a:lnTo>
                <a:lnTo>
                  <a:pt x="172212" y="181355"/>
                </a:lnTo>
                <a:lnTo>
                  <a:pt x="202691" y="176783"/>
                </a:lnTo>
                <a:lnTo>
                  <a:pt x="220980" y="160019"/>
                </a:lnTo>
                <a:lnTo>
                  <a:pt x="246887" y="140207"/>
                </a:lnTo>
                <a:lnTo>
                  <a:pt x="266700" y="115823"/>
                </a:lnTo>
                <a:lnTo>
                  <a:pt x="281939" y="80771"/>
                </a:lnTo>
                <a:lnTo>
                  <a:pt x="286512" y="44195"/>
                </a:lnTo>
                <a:lnTo>
                  <a:pt x="291084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71720" y="1758950"/>
            <a:ext cx="15240" cy="50800"/>
          </a:xfrm>
          <a:custGeom>
            <a:avLst/>
            <a:gdLst/>
            <a:ahLst/>
            <a:cxnLst/>
            <a:rect l="l" t="t" r="r" b="b"/>
            <a:pathLst>
              <a:path w="15239" h="50800">
                <a:moveTo>
                  <a:pt x="0" y="50292"/>
                </a:moveTo>
                <a:lnTo>
                  <a:pt x="15240" y="50292"/>
                </a:lnTo>
                <a:lnTo>
                  <a:pt x="15240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61279" y="1758950"/>
            <a:ext cx="20320" cy="50800"/>
          </a:xfrm>
          <a:custGeom>
            <a:avLst/>
            <a:gdLst/>
            <a:ahLst/>
            <a:cxnLst/>
            <a:rect l="l" t="t" r="r" b="b"/>
            <a:pathLst>
              <a:path w="20320" h="50800">
                <a:moveTo>
                  <a:pt x="0" y="50292"/>
                </a:moveTo>
                <a:lnTo>
                  <a:pt x="19811" y="50292"/>
                </a:lnTo>
                <a:lnTo>
                  <a:pt x="19811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83684" y="1782572"/>
            <a:ext cx="294640" cy="186055"/>
          </a:xfrm>
          <a:custGeom>
            <a:avLst/>
            <a:gdLst/>
            <a:ahLst/>
            <a:cxnLst/>
            <a:rect l="l" t="t" r="r" b="b"/>
            <a:pathLst>
              <a:path w="294639" h="186055">
                <a:moveTo>
                  <a:pt x="0" y="0"/>
                </a:moveTo>
                <a:lnTo>
                  <a:pt x="6095" y="44195"/>
                </a:lnTo>
                <a:lnTo>
                  <a:pt x="28955" y="109727"/>
                </a:lnTo>
                <a:lnTo>
                  <a:pt x="70103" y="155447"/>
                </a:lnTo>
                <a:lnTo>
                  <a:pt x="120395" y="181355"/>
                </a:lnTo>
                <a:lnTo>
                  <a:pt x="150875" y="185927"/>
                </a:lnTo>
                <a:lnTo>
                  <a:pt x="175260" y="181355"/>
                </a:lnTo>
                <a:lnTo>
                  <a:pt x="201167" y="176783"/>
                </a:lnTo>
                <a:lnTo>
                  <a:pt x="249936" y="140207"/>
                </a:lnTo>
                <a:lnTo>
                  <a:pt x="280415" y="80771"/>
                </a:lnTo>
                <a:lnTo>
                  <a:pt x="289560" y="44195"/>
                </a:lnTo>
                <a:lnTo>
                  <a:pt x="294131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82159" y="1758950"/>
            <a:ext cx="15240" cy="50800"/>
          </a:xfrm>
          <a:custGeom>
            <a:avLst/>
            <a:gdLst/>
            <a:ahLst/>
            <a:cxnLst/>
            <a:rect l="l" t="t" r="r" b="b"/>
            <a:pathLst>
              <a:path w="15239" h="50800">
                <a:moveTo>
                  <a:pt x="0" y="50292"/>
                </a:moveTo>
                <a:lnTo>
                  <a:pt x="15240" y="50292"/>
                </a:lnTo>
                <a:lnTo>
                  <a:pt x="15240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871720" y="1758950"/>
            <a:ext cx="15240" cy="50800"/>
          </a:xfrm>
          <a:custGeom>
            <a:avLst/>
            <a:gdLst/>
            <a:ahLst/>
            <a:cxnLst/>
            <a:rect l="l" t="t" r="r" b="b"/>
            <a:pathLst>
              <a:path w="15239" h="50800">
                <a:moveTo>
                  <a:pt x="0" y="50292"/>
                </a:moveTo>
                <a:lnTo>
                  <a:pt x="15240" y="50292"/>
                </a:lnTo>
                <a:lnTo>
                  <a:pt x="15240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02100" y="178409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297171" y="1782572"/>
            <a:ext cx="289560" cy="186055"/>
          </a:xfrm>
          <a:custGeom>
            <a:avLst/>
            <a:gdLst/>
            <a:ahLst/>
            <a:cxnLst/>
            <a:rect l="l" t="t" r="r" b="b"/>
            <a:pathLst>
              <a:path w="289560" h="186055">
                <a:moveTo>
                  <a:pt x="0" y="0"/>
                </a:moveTo>
                <a:lnTo>
                  <a:pt x="4572" y="44195"/>
                </a:lnTo>
                <a:lnTo>
                  <a:pt x="25907" y="109727"/>
                </a:lnTo>
                <a:lnTo>
                  <a:pt x="70103" y="155447"/>
                </a:lnTo>
                <a:lnTo>
                  <a:pt x="88391" y="170687"/>
                </a:lnTo>
                <a:lnTo>
                  <a:pt x="118872" y="181355"/>
                </a:lnTo>
                <a:lnTo>
                  <a:pt x="144779" y="185927"/>
                </a:lnTo>
                <a:lnTo>
                  <a:pt x="170687" y="181355"/>
                </a:lnTo>
                <a:lnTo>
                  <a:pt x="199643" y="176783"/>
                </a:lnTo>
                <a:lnTo>
                  <a:pt x="245363" y="140207"/>
                </a:lnTo>
                <a:lnTo>
                  <a:pt x="278891" y="80771"/>
                </a:lnTo>
                <a:lnTo>
                  <a:pt x="289560" y="44195"/>
                </a:lnTo>
                <a:lnTo>
                  <a:pt x="28956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88028" y="178409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9144" y="-25146"/>
                </a:moveTo>
                <a:lnTo>
                  <a:pt x="9144" y="25146"/>
                </a:lnTo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74540" y="1758950"/>
            <a:ext cx="22860" cy="50800"/>
          </a:xfrm>
          <a:custGeom>
            <a:avLst/>
            <a:gdLst/>
            <a:ahLst/>
            <a:cxnLst/>
            <a:rect l="l" t="t" r="r" b="b"/>
            <a:pathLst>
              <a:path w="22860" h="50800">
                <a:moveTo>
                  <a:pt x="0" y="50292"/>
                </a:moveTo>
                <a:lnTo>
                  <a:pt x="22859" y="50292"/>
                </a:lnTo>
                <a:lnTo>
                  <a:pt x="22859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59984" y="1784095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166115" y="0"/>
                </a:moveTo>
                <a:lnTo>
                  <a:pt x="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626100" y="129793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486156"/>
                </a:moveTo>
                <a:lnTo>
                  <a:pt x="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02100" y="1310132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478536"/>
                </a:moveTo>
                <a:lnTo>
                  <a:pt x="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25700" y="2120900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60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25700" y="2273300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60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20331" y="3140455"/>
            <a:ext cx="645160" cy="631190"/>
          </a:xfrm>
          <a:custGeom>
            <a:avLst/>
            <a:gdLst/>
            <a:ahLst/>
            <a:cxnLst/>
            <a:rect l="l" t="t" r="r" b="b"/>
            <a:pathLst>
              <a:path w="645159" h="631189">
                <a:moveTo>
                  <a:pt x="0" y="304800"/>
                </a:moveTo>
                <a:lnTo>
                  <a:pt x="633984" y="630936"/>
                </a:lnTo>
                <a:lnTo>
                  <a:pt x="644651" y="0"/>
                </a:lnTo>
                <a:lnTo>
                  <a:pt x="0" y="304800"/>
                </a:lnTo>
                <a:close/>
              </a:path>
            </a:pathLst>
          </a:custGeom>
          <a:ln w="502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130300" y="326390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19988" y="3286759"/>
            <a:ext cx="341630" cy="1143000"/>
          </a:xfrm>
          <a:custGeom>
            <a:avLst/>
            <a:gdLst/>
            <a:ahLst/>
            <a:cxnLst/>
            <a:rect l="l" t="t" r="r" b="b"/>
            <a:pathLst>
              <a:path w="341630" h="1143000">
                <a:moveTo>
                  <a:pt x="163068" y="1143000"/>
                </a:moveTo>
                <a:lnTo>
                  <a:pt x="166115" y="1005839"/>
                </a:lnTo>
                <a:lnTo>
                  <a:pt x="332231" y="917448"/>
                </a:lnTo>
                <a:lnTo>
                  <a:pt x="0" y="781812"/>
                </a:lnTo>
                <a:lnTo>
                  <a:pt x="336804" y="658367"/>
                </a:lnTo>
                <a:lnTo>
                  <a:pt x="6095" y="516636"/>
                </a:lnTo>
                <a:lnTo>
                  <a:pt x="341375" y="385572"/>
                </a:lnTo>
                <a:lnTo>
                  <a:pt x="10667" y="248412"/>
                </a:lnTo>
                <a:lnTo>
                  <a:pt x="178307" y="179831"/>
                </a:lnTo>
                <a:lnTo>
                  <a:pt x="181355" y="0"/>
                </a:lnTo>
              </a:path>
            </a:pathLst>
          </a:custGeom>
          <a:ln w="502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88567" y="4335271"/>
            <a:ext cx="192024" cy="192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06855" y="3192272"/>
            <a:ext cx="192024" cy="192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90847" y="3134360"/>
            <a:ext cx="341630" cy="1143000"/>
          </a:xfrm>
          <a:custGeom>
            <a:avLst/>
            <a:gdLst/>
            <a:ahLst/>
            <a:cxnLst/>
            <a:rect l="l" t="t" r="r" b="b"/>
            <a:pathLst>
              <a:path w="341629" h="1143000">
                <a:moveTo>
                  <a:pt x="161543" y="1143000"/>
                </a:moveTo>
                <a:lnTo>
                  <a:pt x="164591" y="1005839"/>
                </a:lnTo>
                <a:lnTo>
                  <a:pt x="332231" y="917448"/>
                </a:lnTo>
                <a:lnTo>
                  <a:pt x="0" y="781812"/>
                </a:lnTo>
                <a:lnTo>
                  <a:pt x="336803" y="658367"/>
                </a:lnTo>
                <a:lnTo>
                  <a:pt x="4572" y="516636"/>
                </a:lnTo>
                <a:lnTo>
                  <a:pt x="341375" y="385572"/>
                </a:lnTo>
                <a:lnTo>
                  <a:pt x="9143" y="248412"/>
                </a:lnTo>
                <a:lnTo>
                  <a:pt x="178307" y="179831"/>
                </a:lnTo>
                <a:lnTo>
                  <a:pt x="181355" y="0"/>
                </a:lnTo>
              </a:path>
            </a:pathLst>
          </a:custGeom>
          <a:ln w="502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48532" y="2631439"/>
            <a:ext cx="273050" cy="186055"/>
          </a:xfrm>
          <a:custGeom>
            <a:avLst/>
            <a:gdLst/>
            <a:ahLst/>
            <a:cxnLst/>
            <a:rect l="l" t="t" r="r" b="b"/>
            <a:pathLst>
              <a:path w="273050" h="186055">
                <a:moveTo>
                  <a:pt x="0" y="185928"/>
                </a:moveTo>
                <a:lnTo>
                  <a:pt x="3047" y="141732"/>
                </a:lnTo>
                <a:lnTo>
                  <a:pt x="21335" y="76200"/>
                </a:lnTo>
                <a:lnTo>
                  <a:pt x="59435" y="30480"/>
                </a:lnTo>
                <a:lnTo>
                  <a:pt x="111251" y="6096"/>
                </a:lnTo>
                <a:lnTo>
                  <a:pt x="134112" y="0"/>
                </a:lnTo>
                <a:lnTo>
                  <a:pt x="163067" y="6096"/>
                </a:lnTo>
                <a:lnTo>
                  <a:pt x="185927" y="10668"/>
                </a:lnTo>
                <a:lnTo>
                  <a:pt x="228600" y="47244"/>
                </a:lnTo>
                <a:lnTo>
                  <a:pt x="262127" y="105156"/>
                </a:lnTo>
                <a:lnTo>
                  <a:pt x="272795" y="141732"/>
                </a:lnTo>
                <a:lnTo>
                  <a:pt x="272795" y="185928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36340" y="2790698"/>
            <a:ext cx="20320" cy="50800"/>
          </a:xfrm>
          <a:custGeom>
            <a:avLst/>
            <a:gdLst/>
            <a:ahLst/>
            <a:cxnLst/>
            <a:rect l="l" t="t" r="r" b="b"/>
            <a:pathLst>
              <a:path w="20320" h="50800">
                <a:moveTo>
                  <a:pt x="0" y="50292"/>
                </a:moveTo>
                <a:lnTo>
                  <a:pt x="19811" y="50292"/>
                </a:lnTo>
                <a:lnTo>
                  <a:pt x="19811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2184" y="28158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9143" y="-25146"/>
                </a:moveTo>
                <a:lnTo>
                  <a:pt x="9143" y="25146"/>
                </a:lnTo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469640" y="2631439"/>
            <a:ext cx="277495" cy="186055"/>
          </a:xfrm>
          <a:custGeom>
            <a:avLst/>
            <a:gdLst/>
            <a:ahLst/>
            <a:cxnLst/>
            <a:rect l="l" t="t" r="r" b="b"/>
            <a:pathLst>
              <a:path w="277495" h="186055">
                <a:moveTo>
                  <a:pt x="0" y="185928"/>
                </a:moveTo>
                <a:lnTo>
                  <a:pt x="0" y="141732"/>
                </a:lnTo>
                <a:lnTo>
                  <a:pt x="10668" y="105156"/>
                </a:lnTo>
                <a:lnTo>
                  <a:pt x="44196" y="51816"/>
                </a:lnTo>
                <a:lnTo>
                  <a:pt x="86868" y="16764"/>
                </a:lnTo>
                <a:lnTo>
                  <a:pt x="138684" y="0"/>
                </a:lnTo>
                <a:lnTo>
                  <a:pt x="163068" y="6096"/>
                </a:lnTo>
                <a:lnTo>
                  <a:pt x="190500" y="10668"/>
                </a:lnTo>
                <a:lnTo>
                  <a:pt x="234696" y="47244"/>
                </a:lnTo>
                <a:lnTo>
                  <a:pt x="266700" y="105156"/>
                </a:lnTo>
                <a:lnTo>
                  <a:pt x="272796" y="141732"/>
                </a:lnTo>
                <a:lnTo>
                  <a:pt x="277368" y="185928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462020" y="2790698"/>
            <a:ext cx="13970" cy="50800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0" y="50292"/>
                </a:moveTo>
                <a:lnTo>
                  <a:pt x="13715" y="50292"/>
                </a:lnTo>
                <a:lnTo>
                  <a:pt x="13715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736340" y="2790698"/>
            <a:ext cx="20320" cy="50800"/>
          </a:xfrm>
          <a:custGeom>
            <a:avLst/>
            <a:gdLst/>
            <a:ahLst/>
            <a:cxnLst/>
            <a:rect l="l" t="t" r="r" b="b"/>
            <a:pathLst>
              <a:path w="20320" h="50800">
                <a:moveTo>
                  <a:pt x="0" y="50292"/>
                </a:moveTo>
                <a:lnTo>
                  <a:pt x="19811" y="50292"/>
                </a:lnTo>
                <a:lnTo>
                  <a:pt x="19811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187700" y="2631439"/>
            <a:ext cx="280670" cy="186055"/>
          </a:xfrm>
          <a:custGeom>
            <a:avLst/>
            <a:gdLst/>
            <a:ahLst/>
            <a:cxnLst/>
            <a:rect l="l" t="t" r="r" b="b"/>
            <a:pathLst>
              <a:path w="280670" h="186055">
                <a:moveTo>
                  <a:pt x="0" y="185928"/>
                </a:moveTo>
                <a:lnTo>
                  <a:pt x="4572" y="141732"/>
                </a:lnTo>
                <a:lnTo>
                  <a:pt x="28955" y="76200"/>
                </a:lnTo>
                <a:lnTo>
                  <a:pt x="67055" y="30480"/>
                </a:lnTo>
                <a:lnTo>
                  <a:pt x="114300" y="6096"/>
                </a:lnTo>
                <a:lnTo>
                  <a:pt x="143255" y="0"/>
                </a:lnTo>
                <a:lnTo>
                  <a:pt x="166115" y="6096"/>
                </a:lnTo>
                <a:lnTo>
                  <a:pt x="190500" y="10668"/>
                </a:lnTo>
                <a:lnTo>
                  <a:pt x="237744" y="47244"/>
                </a:lnTo>
                <a:lnTo>
                  <a:pt x="266700" y="105156"/>
                </a:lnTo>
                <a:lnTo>
                  <a:pt x="275844" y="141732"/>
                </a:lnTo>
                <a:lnTo>
                  <a:pt x="280415" y="185928"/>
                </a:lnTo>
              </a:path>
            </a:pathLst>
          </a:custGeom>
          <a:ln w="502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186176" y="2790698"/>
            <a:ext cx="13970" cy="50800"/>
          </a:xfrm>
          <a:custGeom>
            <a:avLst/>
            <a:gdLst/>
            <a:ahLst/>
            <a:cxnLst/>
            <a:rect l="l" t="t" r="r" b="b"/>
            <a:pathLst>
              <a:path w="13969" h="50800">
                <a:moveTo>
                  <a:pt x="0" y="50292"/>
                </a:moveTo>
                <a:lnTo>
                  <a:pt x="13715" y="50292"/>
                </a:lnTo>
                <a:lnTo>
                  <a:pt x="13715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62020" y="2790698"/>
            <a:ext cx="13970" cy="50800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0" y="50292"/>
                </a:moveTo>
                <a:lnTo>
                  <a:pt x="13715" y="50292"/>
                </a:lnTo>
                <a:lnTo>
                  <a:pt x="13715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30500" y="2815844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16427" y="2631439"/>
            <a:ext cx="274320" cy="186055"/>
          </a:xfrm>
          <a:custGeom>
            <a:avLst/>
            <a:gdLst/>
            <a:ahLst/>
            <a:cxnLst/>
            <a:rect l="l" t="t" r="r" b="b"/>
            <a:pathLst>
              <a:path w="274319" h="186055">
                <a:moveTo>
                  <a:pt x="0" y="185928"/>
                </a:moveTo>
                <a:lnTo>
                  <a:pt x="3048" y="141732"/>
                </a:lnTo>
                <a:lnTo>
                  <a:pt x="22860" y="76200"/>
                </a:lnTo>
                <a:lnTo>
                  <a:pt x="65532" y="30480"/>
                </a:lnTo>
                <a:lnTo>
                  <a:pt x="112775" y="6096"/>
                </a:lnTo>
                <a:lnTo>
                  <a:pt x="135636" y="0"/>
                </a:lnTo>
                <a:lnTo>
                  <a:pt x="160020" y="6096"/>
                </a:lnTo>
                <a:lnTo>
                  <a:pt x="188975" y="10668"/>
                </a:lnTo>
                <a:lnTo>
                  <a:pt x="231648" y="47244"/>
                </a:lnTo>
                <a:lnTo>
                  <a:pt x="265175" y="105156"/>
                </a:lnTo>
                <a:lnTo>
                  <a:pt x="274320" y="141732"/>
                </a:lnTo>
                <a:lnTo>
                  <a:pt x="274320" y="185928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907283" y="28158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9143" y="-25146"/>
                </a:moveTo>
                <a:lnTo>
                  <a:pt x="9143" y="25146"/>
                </a:lnTo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180079" y="2790698"/>
            <a:ext cx="20320" cy="50800"/>
          </a:xfrm>
          <a:custGeom>
            <a:avLst/>
            <a:gdLst/>
            <a:ahLst/>
            <a:cxnLst/>
            <a:rect l="l" t="t" r="r" b="b"/>
            <a:pathLst>
              <a:path w="20319" h="50800">
                <a:moveTo>
                  <a:pt x="0" y="50292"/>
                </a:moveTo>
                <a:lnTo>
                  <a:pt x="19812" y="50292"/>
                </a:lnTo>
                <a:lnTo>
                  <a:pt x="19812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19803" y="2815844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158496" y="0"/>
                </a:moveTo>
                <a:lnTo>
                  <a:pt x="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78300" y="2815844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55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30500" y="2811272"/>
            <a:ext cx="0" cy="326390"/>
          </a:xfrm>
          <a:custGeom>
            <a:avLst/>
            <a:gdLst/>
            <a:ahLst/>
            <a:cxnLst/>
            <a:rect l="l" t="t" r="r" b="b"/>
            <a:pathLst>
              <a:path h="326389">
                <a:moveTo>
                  <a:pt x="0" y="0"/>
                </a:moveTo>
                <a:lnTo>
                  <a:pt x="0" y="326136"/>
                </a:lnTo>
              </a:path>
            </a:pathLst>
          </a:custGeom>
          <a:ln w="502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567931" y="2631439"/>
            <a:ext cx="273050" cy="186055"/>
          </a:xfrm>
          <a:custGeom>
            <a:avLst/>
            <a:gdLst/>
            <a:ahLst/>
            <a:cxnLst/>
            <a:rect l="l" t="t" r="r" b="b"/>
            <a:pathLst>
              <a:path w="273050" h="186055">
                <a:moveTo>
                  <a:pt x="0" y="185927"/>
                </a:moveTo>
                <a:lnTo>
                  <a:pt x="3048" y="141732"/>
                </a:lnTo>
                <a:lnTo>
                  <a:pt x="21336" y="76200"/>
                </a:lnTo>
                <a:lnTo>
                  <a:pt x="59436" y="30480"/>
                </a:lnTo>
                <a:lnTo>
                  <a:pt x="111251" y="6096"/>
                </a:lnTo>
                <a:lnTo>
                  <a:pt x="134112" y="0"/>
                </a:lnTo>
                <a:lnTo>
                  <a:pt x="163068" y="6096"/>
                </a:lnTo>
                <a:lnTo>
                  <a:pt x="185927" y="10668"/>
                </a:lnTo>
                <a:lnTo>
                  <a:pt x="228600" y="47244"/>
                </a:lnTo>
                <a:lnTo>
                  <a:pt x="262127" y="105156"/>
                </a:lnTo>
                <a:lnTo>
                  <a:pt x="272796" y="141732"/>
                </a:lnTo>
                <a:lnTo>
                  <a:pt x="272796" y="185927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555740" y="2790698"/>
            <a:ext cx="20320" cy="50800"/>
          </a:xfrm>
          <a:custGeom>
            <a:avLst/>
            <a:gdLst/>
            <a:ahLst/>
            <a:cxnLst/>
            <a:rect l="l" t="t" r="r" b="b"/>
            <a:pathLst>
              <a:path w="20320" h="50800">
                <a:moveTo>
                  <a:pt x="0" y="50292"/>
                </a:moveTo>
                <a:lnTo>
                  <a:pt x="19811" y="50292"/>
                </a:lnTo>
                <a:lnTo>
                  <a:pt x="19811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31583" y="28158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9144" y="-25146"/>
                </a:moveTo>
                <a:lnTo>
                  <a:pt x="9144" y="25146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89040" y="2631439"/>
            <a:ext cx="277495" cy="186055"/>
          </a:xfrm>
          <a:custGeom>
            <a:avLst/>
            <a:gdLst/>
            <a:ahLst/>
            <a:cxnLst/>
            <a:rect l="l" t="t" r="r" b="b"/>
            <a:pathLst>
              <a:path w="277495" h="186055">
                <a:moveTo>
                  <a:pt x="0" y="185927"/>
                </a:moveTo>
                <a:lnTo>
                  <a:pt x="0" y="141732"/>
                </a:lnTo>
                <a:lnTo>
                  <a:pt x="10667" y="105156"/>
                </a:lnTo>
                <a:lnTo>
                  <a:pt x="44195" y="51816"/>
                </a:lnTo>
                <a:lnTo>
                  <a:pt x="86867" y="16764"/>
                </a:lnTo>
                <a:lnTo>
                  <a:pt x="138683" y="0"/>
                </a:lnTo>
                <a:lnTo>
                  <a:pt x="163067" y="6096"/>
                </a:lnTo>
                <a:lnTo>
                  <a:pt x="190500" y="10668"/>
                </a:lnTo>
                <a:lnTo>
                  <a:pt x="234695" y="47244"/>
                </a:lnTo>
                <a:lnTo>
                  <a:pt x="266700" y="105156"/>
                </a:lnTo>
                <a:lnTo>
                  <a:pt x="272795" y="141732"/>
                </a:lnTo>
                <a:lnTo>
                  <a:pt x="277367" y="185927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81420" y="2790698"/>
            <a:ext cx="13970" cy="50800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0" y="50292"/>
                </a:moveTo>
                <a:lnTo>
                  <a:pt x="13715" y="50292"/>
                </a:lnTo>
                <a:lnTo>
                  <a:pt x="13715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55740" y="2790698"/>
            <a:ext cx="20320" cy="50800"/>
          </a:xfrm>
          <a:custGeom>
            <a:avLst/>
            <a:gdLst/>
            <a:ahLst/>
            <a:cxnLst/>
            <a:rect l="l" t="t" r="r" b="b"/>
            <a:pathLst>
              <a:path w="20320" h="50800">
                <a:moveTo>
                  <a:pt x="0" y="50292"/>
                </a:moveTo>
                <a:lnTo>
                  <a:pt x="19811" y="50292"/>
                </a:lnTo>
                <a:lnTo>
                  <a:pt x="19811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007100" y="2631439"/>
            <a:ext cx="280670" cy="186055"/>
          </a:xfrm>
          <a:custGeom>
            <a:avLst/>
            <a:gdLst/>
            <a:ahLst/>
            <a:cxnLst/>
            <a:rect l="l" t="t" r="r" b="b"/>
            <a:pathLst>
              <a:path w="280670" h="186055">
                <a:moveTo>
                  <a:pt x="0" y="185927"/>
                </a:moveTo>
                <a:lnTo>
                  <a:pt x="4572" y="141732"/>
                </a:lnTo>
                <a:lnTo>
                  <a:pt x="28955" y="76200"/>
                </a:lnTo>
                <a:lnTo>
                  <a:pt x="67055" y="30480"/>
                </a:lnTo>
                <a:lnTo>
                  <a:pt x="114300" y="6096"/>
                </a:lnTo>
                <a:lnTo>
                  <a:pt x="143255" y="0"/>
                </a:lnTo>
                <a:lnTo>
                  <a:pt x="166116" y="6096"/>
                </a:lnTo>
                <a:lnTo>
                  <a:pt x="190500" y="10668"/>
                </a:lnTo>
                <a:lnTo>
                  <a:pt x="237744" y="47244"/>
                </a:lnTo>
                <a:lnTo>
                  <a:pt x="266700" y="105156"/>
                </a:lnTo>
                <a:lnTo>
                  <a:pt x="275844" y="141732"/>
                </a:lnTo>
                <a:lnTo>
                  <a:pt x="280416" y="185927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005576" y="2790698"/>
            <a:ext cx="13970" cy="50800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0" y="50292"/>
                </a:moveTo>
                <a:lnTo>
                  <a:pt x="13715" y="50292"/>
                </a:lnTo>
                <a:lnTo>
                  <a:pt x="13715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281420" y="2790698"/>
            <a:ext cx="13970" cy="50800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0" y="50292"/>
                </a:moveTo>
                <a:lnTo>
                  <a:pt x="13715" y="50292"/>
                </a:lnTo>
                <a:lnTo>
                  <a:pt x="13715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49900" y="2815844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735828" y="2631439"/>
            <a:ext cx="274320" cy="186055"/>
          </a:xfrm>
          <a:custGeom>
            <a:avLst/>
            <a:gdLst/>
            <a:ahLst/>
            <a:cxnLst/>
            <a:rect l="l" t="t" r="r" b="b"/>
            <a:pathLst>
              <a:path w="274320" h="186055">
                <a:moveTo>
                  <a:pt x="0" y="185927"/>
                </a:moveTo>
                <a:lnTo>
                  <a:pt x="3048" y="141732"/>
                </a:lnTo>
                <a:lnTo>
                  <a:pt x="22860" y="76200"/>
                </a:lnTo>
                <a:lnTo>
                  <a:pt x="65532" y="30480"/>
                </a:lnTo>
                <a:lnTo>
                  <a:pt x="112775" y="6096"/>
                </a:lnTo>
                <a:lnTo>
                  <a:pt x="135636" y="0"/>
                </a:lnTo>
                <a:lnTo>
                  <a:pt x="160020" y="6096"/>
                </a:lnTo>
                <a:lnTo>
                  <a:pt x="188975" y="10668"/>
                </a:lnTo>
                <a:lnTo>
                  <a:pt x="231648" y="47244"/>
                </a:lnTo>
                <a:lnTo>
                  <a:pt x="265175" y="105156"/>
                </a:lnTo>
                <a:lnTo>
                  <a:pt x="274320" y="141732"/>
                </a:lnTo>
                <a:lnTo>
                  <a:pt x="274320" y="185927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726684" y="2815844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9143" y="-25146"/>
                </a:moveTo>
                <a:lnTo>
                  <a:pt x="9143" y="25146"/>
                </a:lnTo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999479" y="2790698"/>
            <a:ext cx="20320" cy="50800"/>
          </a:xfrm>
          <a:custGeom>
            <a:avLst/>
            <a:gdLst/>
            <a:ahLst/>
            <a:cxnLst/>
            <a:rect l="l" t="t" r="r" b="b"/>
            <a:pathLst>
              <a:path w="20320" h="50800">
                <a:moveTo>
                  <a:pt x="0" y="50292"/>
                </a:moveTo>
                <a:lnTo>
                  <a:pt x="19811" y="50292"/>
                </a:lnTo>
                <a:lnTo>
                  <a:pt x="19811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839204" y="2815844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158496" y="0"/>
                </a:moveTo>
                <a:lnTo>
                  <a:pt x="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997700" y="2815844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55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549900" y="2811272"/>
            <a:ext cx="0" cy="480059"/>
          </a:xfrm>
          <a:custGeom>
            <a:avLst/>
            <a:gdLst/>
            <a:ahLst/>
            <a:cxnLst/>
            <a:rect l="l" t="t" r="r" b="b"/>
            <a:pathLst>
              <a:path h="480060">
                <a:moveTo>
                  <a:pt x="0" y="0"/>
                </a:moveTo>
                <a:lnTo>
                  <a:pt x="0" y="48006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362447" y="3134360"/>
            <a:ext cx="341630" cy="1143000"/>
          </a:xfrm>
          <a:custGeom>
            <a:avLst/>
            <a:gdLst/>
            <a:ahLst/>
            <a:cxnLst/>
            <a:rect l="l" t="t" r="r" b="b"/>
            <a:pathLst>
              <a:path w="341629" h="1143000">
                <a:moveTo>
                  <a:pt x="161543" y="1143000"/>
                </a:moveTo>
                <a:lnTo>
                  <a:pt x="164591" y="1005839"/>
                </a:lnTo>
                <a:lnTo>
                  <a:pt x="332231" y="917448"/>
                </a:lnTo>
                <a:lnTo>
                  <a:pt x="0" y="781812"/>
                </a:lnTo>
                <a:lnTo>
                  <a:pt x="336803" y="658367"/>
                </a:lnTo>
                <a:lnTo>
                  <a:pt x="4572" y="516636"/>
                </a:lnTo>
                <a:lnTo>
                  <a:pt x="341375" y="385572"/>
                </a:lnTo>
                <a:lnTo>
                  <a:pt x="9143" y="248412"/>
                </a:lnTo>
                <a:lnTo>
                  <a:pt x="178307" y="179831"/>
                </a:lnTo>
                <a:lnTo>
                  <a:pt x="181355" y="0"/>
                </a:lnTo>
              </a:path>
            </a:pathLst>
          </a:custGeom>
          <a:ln w="502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30500" y="4254500"/>
            <a:ext cx="1447800" cy="609600"/>
          </a:xfrm>
          <a:custGeom>
            <a:avLst/>
            <a:gdLst/>
            <a:ahLst/>
            <a:cxnLst/>
            <a:rect l="l" t="t" r="r" b="b"/>
            <a:pathLst>
              <a:path w="1447800" h="609600">
                <a:moveTo>
                  <a:pt x="1447799" y="0"/>
                </a:moveTo>
                <a:lnTo>
                  <a:pt x="1447799" y="609600"/>
                </a:lnTo>
                <a:lnTo>
                  <a:pt x="0" y="609600"/>
                </a:lnTo>
                <a:lnTo>
                  <a:pt x="0" y="22860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70607" y="3137407"/>
            <a:ext cx="1169035" cy="1397635"/>
          </a:xfrm>
          <a:custGeom>
            <a:avLst/>
            <a:gdLst/>
            <a:ahLst/>
            <a:cxnLst/>
            <a:rect l="l" t="t" r="r" b="b"/>
            <a:pathLst>
              <a:path w="1169035" h="1397635">
                <a:moveTo>
                  <a:pt x="1168908" y="0"/>
                </a:moveTo>
                <a:lnTo>
                  <a:pt x="1168908" y="1397508"/>
                </a:lnTo>
                <a:lnTo>
                  <a:pt x="0" y="1397508"/>
                </a:lnTo>
                <a:lnTo>
                  <a:pt x="0" y="0"/>
                </a:lnTo>
                <a:lnTo>
                  <a:pt x="1168908" y="0"/>
                </a:lnTo>
                <a:close/>
              </a:path>
            </a:pathLst>
          </a:custGeom>
          <a:solidFill>
            <a:srgbClr val="01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070607" y="3137407"/>
            <a:ext cx="1169035" cy="1397635"/>
          </a:xfrm>
          <a:custGeom>
            <a:avLst/>
            <a:gdLst/>
            <a:ahLst/>
            <a:cxnLst/>
            <a:rect l="l" t="t" r="r" b="b"/>
            <a:pathLst>
              <a:path w="1169035" h="1397635">
                <a:moveTo>
                  <a:pt x="1168908" y="0"/>
                </a:moveTo>
                <a:lnTo>
                  <a:pt x="1168908" y="1397508"/>
                </a:lnTo>
                <a:lnTo>
                  <a:pt x="0" y="1397508"/>
                </a:lnTo>
                <a:lnTo>
                  <a:pt x="0" y="0"/>
                </a:lnTo>
                <a:lnTo>
                  <a:pt x="1168908" y="0"/>
                </a:lnTo>
                <a:close/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49900" y="3568700"/>
            <a:ext cx="1447800" cy="1295400"/>
          </a:xfrm>
          <a:custGeom>
            <a:avLst/>
            <a:gdLst/>
            <a:ahLst/>
            <a:cxnLst/>
            <a:rect l="l" t="t" r="r" b="b"/>
            <a:pathLst>
              <a:path w="1447800" h="1295400">
                <a:moveTo>
                  <a:pt x="0" y="685800"/>
                </a:moveTo>
                <a:lnTo>
                  <a:pt x="0" y="1295400"/>
                </a:lnTo>
                <a:lnTo>
                  <a:pt x="1447800" y="1295400"/>
                </a:lnTo>
                <a:lnTo>
                  <a:pt x="144780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64100" y="596900"/>
            <a:ext cx="2819400" cy="2667000"/>
          </a:xfrm>
          <a:custGeom>
            <a:avLst/>
            <a:gdLst/>
            <a:ahLst/>
            <a:cxnLst/>
            <a:rect l="l" t="t" r="r" b="b"/>
            <a:pathLst>
              <a:path w="2819400" h="2667000">
                <a:moveTo>
                  <a:pt x="2514600" y="2667000"/>
                </a:moveTo>
                <a:lnTo>
                  <a:pt x="2819400" y="2667000"/>
                </a:lnTo>
                <a:lnTo>
                  <a:pt x="2819400" y="0"/>
                </a:lnTo>
                <a:lnTo>
                  <a:pt x="0" y="0"/>
                </a:lnTo>
                <a:lnTo>
                  <a:pt x="0" y="1254252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178300" y="425450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83811" y="4160011"/>
            <a:ext cx="192024" cy="192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55411" y="4160011"/>
            <a:ext cx="192024" cy="192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054100" y="44069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030727" y="2573527"/>
            <a:ext cx="731520" cy="424180"/>
          </a:xfrm>
          <a:custGeom>
            <a:avLst/>
            <a:gdLst/>
            <a:ahLst/>
            <a:cxnLst/>
            <a:rect l="l" t="t" r="r" b="b"/>
            <a:pathLst>
              <a:path w="731520" h="424180">
                <a:moveTo>
                  <a:pt x="0" y="423672"/>
                </a:moveTo>
                <a:lnTo>
                  <a:pt x="731520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618991" y="2465323"/>
            <a:ext cx="337185" cy="253365"/>
          </a:xfrm>
          <a:custGeom>
            <a:avLst/>
            <a:gdLst/>
            <a:ahLst/>
            <a:cxnLst/>
            <a:rect l="l" t="t" r="r" b="b"/>
            <a:pathLst>
              <a:path w="337185" h="253364">
                <a:moveTo>
                  <a:pt x="336804" y="0"/>
                </a:moveTo>
                <a:lnTo>
                  <a:pt x="0" y="76199"/>
                </a:lnTo>
                <a:lnTo>
                  <a:pt x="140208" y="112775"/>
                </a:lnTo>
                <a:lnTo>
                  <a:pt x="140208" y="210547"/>
                </a:lnTo>
                <a:lnTo>
                  <a:pt x="336804" y="0"/>
                </a:lnTo>
                <a:close/>
              </a:path>
              <a:path w="337185" h="253364">
                <a:moveTo>
                  <a:pt x="140208" y="210547"/>
                </a:moveTo>
                <a:lnTo>
                  <a:pt x="140208" y="112775"/>
                </a:lnTo>
                <a:lnTo>
                  <a:pt x="100584" y="252983"/>
                </a:lnTo>
                <a:lnTo>
                  <a:pt x="140208" y="2105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3600" y="3603752"/>
            <a:ext cx="424180" cy="731520"/>
          </a:xfrm>
          <a:custGeom>
            <a:avLst/>
            <a:gdLst/>
            <a:ahLst/>
            <a:cxnLst/>
            <a:rect l="l" t="t" r="r" b="b"/>
            <a:pathLst>
              <a:path w="424180" h="731520">
                <a:moveTo>
                  <a:pt x="0" y="731520"/>
                </a:moveTo>
                <a:lnTo>
                  <a:pt x="423672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44016" y="3413252"/>
            <a:ext cx="254635" cy="335280"/>
          </a:xfrm>
          <a:custGeom>
            <a:avLst/>
            <a:gdLst/>
            <a:ahLst/>
            <a:cxnLst/>
            <a:rect l="l" t="t" r="r" b="b"/>
            <a:pathLst>
              <a:path w="254634" h="335279">
                <a:moveTo>
                  <a:pt x="254508" y="0"/>
                </a:moveTo>
                <a:lnTo>
                  <a:pt x="0" y="234696"/>
                </a:lnTo>
                <a:lnTo>
                  <a:pt x="140208" y="195072"/>
                </a:lnTo>
                <a:lnTo>
                  <a:pt x="176784" y="335280"/>
                </a:lnTo>
                <a:lnTo>
                  <a:pt x="254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77715" y="2934716"/>
            <a:ext cx="431292" cy="2026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20715" y="2934716"/>
            <a:ext cx="431292" cy="2026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2070607" y="3386835"/>
            <a:ext cx="1169035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920" marR="151130" indent="-43180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spc="-5" dirty="0" smtClean="0">
                <a:solidFill>
                  <a:srgbClr val="FF0067"/>
                </a:solidFill>
                <a:latin typeface="Times New Roman"/>
                <a:cs typeface="Times New Roman"/>
              </a:rPr>
              <a:t>計測</a:t>
            </a:r>
            <a:endParaRPr lang="en-US" altLang="ja-JP" sz="2400" spc="-5" dirty="0" smtClean="0">
              <a:solidFill>
                <a:srgbClr val="FF0067"/>
              </a:solidFill>
              <a:latin typeface="Times New Roman"/>
              <a:cs typeface="Times New Roman"/>
            </a:endParaRPr>
          </a:p>
          <a:p>
            <a:pPr marL="121920" marR="151130" indent="-43180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spc="-5" dirty="0" smtClean="0">
                <a:solidFill>
                  <a:srgbClr val="FF0067"/>
                </a:solidFill>
                <a:latin typeface="Times New Roman"/>
                <a:cs typeface="Times New Roman"/>
              </a:rPr>
              <a:t>電流源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356608" y="2680207"/>
            <a:ext cx="1015365" cy="710565"/>
          </a:xfrm>
          <a:custGeom>
            <a:avLst/>
            <a:gdLst/>
            <a:ahLst/>
            <a:cxnLst/>
            <a:rect l="l" t="t" r="r" b="b"/>
            <a:pathLst>
              <a:path w="1015364" h="710564">
                <a:moveTo>
                  <a:pt x="1014983" y="355092"/>
                </a:moveTo>
                <a:lnTo>
                  <a:pt x="1012004" y="316418"/>
                </a:lnTo>
                <a:lnTo>
                  <a:pt x="1003272" y="278946"/>
                </a:lnTo>
                <a:lnTo>
                  <a:pt x="989097" y="242893"/>
                </a:lnTo>
                <a:lnTo>
                  <a:pt x="969791" y="208477"/>
                </a:lnTo>
                <a:lnTo>
                  <a:pt x="945664" y="175914"/>
                </a:lnTo>
                <a:lnTo>
                  <a:pt x="917026" y="145422"/>
                </a:lnTo>
                <a:lnTo>
                  <a:pt x="884187" y="117218"/>
                </a:lnTo>
                <a:lnTo>
                  <a:pt x="847457" y="91518"/>
                </a:lnTo>
                <a:lnTo>
                  <a:pt x="807148" y="68540"/>
                </a:lnTo>
                <a:lnTo>
                  <a:pt x="763569" y="48502"/>
                </a:lnTo>
                <a:lnTo>
                  <a:pt x="717030" y="31620"/>
                </a:lnTo>
                <a:lnTo>
                  <a:pt x="667843" y="18112"/>
                </a:lnTo>
                <a:lnTo>
                  <a:pt x="616317" y="8194"/>
                </a:lnTo>
                <a:lnTo>
                  <a:pt x="562763" y="2084"/>
                </a:lnTo>
                <a:lnTo>
                  <a:pt x="507491" y="0"/>
                </a:lnTo>
                <a:lnTo>
                  <a:pt x="452220" y="2084"/>
                </a:lnTo>
                <a:lnTo>
                  <a:pt x="398666" y="8194"/>
                </a:lnTo>
                <a:lnTo>
                  <a:pt x="347140" y="18112"/>
                </a:lnTo>
                <a:lnTo>
                  <a:pt x="297953" y="31620"/>
                </a:lnTo>
                <a:lnTo>
                  <a:pt x="251414" y="48502"/>
                </a:lnTo>
                <a:lnTo>
                  <a:pt x="207835" y="68540"/>
                </a:lnTo>
                <a:lnTo>
                  <a:pt x="167526" y="91518"/>
                </a:lnTo>
                <a:lnTo>
                  <a:pt x="130796" y="117218"/>
                </a:lnTo>
                <a:lnTo>
                  <a:pt x="97957" y="145422"/>
                </a:lnTo>
                <a:lnTo>
                  <a:pt x="69319" y="175914"/>
                </a:lnTo>
                <a:lnTo>
                  <a:pt x="45192" y="208477"/>
                </a:lnTo>
                <a:lnTo>
                  <a:pt x="25886" y="242893"/>
                </a:lnTo>
                <a:lnTo>
                  <a:pt x="11711" y="278946"/>
                </a:lnTo>
                <a:lnTo>
                  <a:pt x="2979" y="316418"/>
                </a:lnTo>
                <a:lnTo>
                  <a:pt x="0" y="355092"/>
                </a:lnTo>
                <a:lnTo>
                  <a:pt x="2979" y="393765"/>
                </a:lnTo>
                <a:lnTo>
                  <a:pt x="11711" y="431237"/>
                </a:lnTo>
                <a:lnTo>
                  <a:pt x="25886" y="467290"/>
                </a:lnTo>
                <a:lnTo>
                  <a:pt x="45192" y="501706"/>
                </a:lnTo>
                <a:lnTo>
                  <a:pt x="69319" y="534269"/>
                </a:lnTo>
                <a:lnTo>
                  <a:pt x="97957" y="564761"/>
                </a:lnTo>
                <a:lnTo>
                  <a:pt x="130796" y="592965"/>
                </a:lnTo>
                <a:lnTo>
                  <a:pt x="167526" y="618665"/>
                </a:lnTo>
                <a:lnTo>
                  <a:pt x="207835" y="641643"/>
                </a:lnTo>
                <a:lnTo>
                  <a:pt x="251414" y="661681"/>
                </a:lnTo>
                <a:lnTo>
                  <a:pt x="297953" y="678563"/>
                </a:lnTo>
                <a:lnTo>
                  <a:pt x="347140" y="692071"/>
                </a:lnTo>
                <a:lnTo>
                  <a:pt x="398666" y="701989"/>
                </a:lnTo>
                <a:lnTo>
                  <a:pt x="452220" y="708099"/>
                </a:lnTo>
                <a:lnTo>
                  <a:pt x="507491" y="710184"/>
                </a:lnTo>
                <a:lnTo>
                  <a:pt x="562763" y="708099"/>
                </a:lnTo>
                <a:lnTo>
                  <a:pt x="616317" y="701989"/>
                </a:lnTo>
                <a:lnTo>
                  <a:pt x="667843" y="692071"/>
                </a:lnTo>
                <a:lnTo>
                  <a:pt x="717030" y="678563"/>
                </a:lnTo>
                <a:lnTo>
                  <a:pt x="763569" y="661681"/>
                </a:lnTo>
                <a:lnTo>
                  <a:pt x="807148" y="641643"/>
                </a:lnTo>
                <a:lnTo>
                  <a:pt x="847457" y="618665"/>
                </a:lnTo>
                <a:lnTo>
                  <a:pt x="884187" y="592965"/>
                </a:lnTo>
                <a:lnTo>
                  <a:pt x="917026" y="564761"/>
                </a:lnTo>
                <a:lnTo>
                  <a:pt x="945664" y="534269"/>
                </a:lnTo>
                <a:lnTo>
                  <a:pt x="969791" y="501706"/>
                </a:lnTo>
                <a:lnTo>
                  <a:pt x="989097" y="467290"/>
                </a:lnTo>
                <a:lnTo>
                  <a:pt x="1003272" y="431237"/>
                </a:lnTo>
                <a:lnTo>
                  <a:pt x="1012004" y="393765"/>
                </a:lnTo>
                <a:lnTo>
                  <a:pt x="1014983" y="355092"/>
                </a:lnTo>
                <a:close/>
              </a:path>
            </a:pathLst>
          </a:custGeom>
          <a:solidFill>
            <a:srgbClr val="01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356608" y="2680207"/>
            <a:ext cx="1015365" cy="710565"/>
          </a:xfrm>
          <a:custGeom>
            <a:avLst/>
            <a:gdLst/>
            <a:ahLst/>
            <a:cxnLst/>
            <a:rect l="l" t="t" r="r" b="b"/>
            <a:pathLst>
              <a:path w="1015364" h="710564">
                <a:moveTo>
                  <a:pt x="1014983" y="355092"/>
                </a:moveTo>
                <a:lnTo>
                  <a:pt x="1012004" y="316418"/>
                </a:lnTo>
                <a:lnTo>
                  <a:pt x="1003272" y="278946"/>
                </a:lnTo>
                <a:lnTo>
                  <a:pt x="989097" y="242893"/>
                </a:lnTo>
                <a:lnTo>
                  <a:pt x="969791" y="208477"/>
                </a:lnTo>
                <a:lnTo>
                  <a:pt x="945664" y="175914"/>
                </a:lnTo>
                <a:lnTo>
                  <a:pt x="917026" y="145422"/>
                </a:lnTo>
                <a:lnTo>
                  <a:pt x="884187" y="117218"/>
                </a:lnTo>
                <a:lnTo>
                  <a:pt x="847457" y="91518"/>
                </a:lnTo>
                <a:lnTo>
                  <a:pt x="807148" y="68540"/>
                </a:lnTo>
                <a:lnTo>
                  <a:pt x="763569" y="48502"/>
                </a:lnTo>
                <a:lnTo>
                  <a:pt x="717030" y="31620"/>
                </a:lnTo>
                <a:lnTo>
                  <a:pt x="667843" y="18112"/>
                </a:lnTo>
                <a:lnTo>
                  <a:pt x="616317" y="8194"/>
                </a:lnTo>
                <a:lnTo>
                  <a:pt x="562763" y="2084"/>
                </a:lnTo>
                <a:lnTo>
                  <a:pt x="507491" y="0"/>
                </a:lnTo>
                <a:lnTo>
                  <a:pt x="452220" y="2084"/>
                </a:lnTo>
                <a:lnTo>
                  <a:pt x="398666" y="8194"/>
                </a:lnTo>
                <a:lnTo>
                  <a:pt x="347140" y="18112"/>
                </a:lnTo>
                <a:lnTo>
                  <a:pt x="297953" y="31620"/>
                </a:lnTo>
                <a:lnTo>
                  <a:pt x="251414" y="48502"/>
                </a:lnTo>
                <a:lnTo>
                  <a:pt x="207835" y="68540"/>
                </a:lnTo>
                <a:lnTo>
                  <a:pt x="167526" y="91518"/>
                </a:lnTo>
                <a:lnTo>
                  <a:pt x="130796" y="117218"/>
                </a:lnTo>
                <a:lnTo>
                  <a:pt x="97957" y="145422"/>
                </a:lnTo>
                <a:lnTo>
                  <a:pt x="69319" y="175914"/>
                </a:lnTo>
                <a:lnTo>
                  <a:pt x="45192" y="208477"/>
                </a:lnTo>
                <a:lnTo>
                  <a:pt x="25886" y="242893"/>
                </a:lnTo>
                <a:lnTo>
                  <a:pt x="11711" y="278946"/>
                </a:lnTo>
                <a:lnTo>
                  <a:pt x="2979" y="316418"/>
                </a:lnTo>
                <a:lnTo>
                  <a:pt x="0" y="355092"/>
                </a:lnTo>
                <a:lnTo>
                  <a:pt x="2979" y="393765"/>
                </a:lnTo>
                <a:lnTo>
                  <a:pt x="11711" y="431237"/>
                </a:lnTo>
                <a:lnTo>
                  <a:pt x="25886" y="467290"/>
                </a:lnTo>
                <a:lnTo>
                  <a:pt x="45192" y="501706"/>
                </a:lnTo>
                <a:lnTo>
                  <a:pt x="69319" y="534269"/>
                </a:lnTo>
                <a:lnTo>
                  <a:pt x="97957" y="564761"/>
                </a:lnTo>
                <a:lnTo>
                  <a:pt x="130796" y="592965"/>
                </a:lnTo>
                <a:lnTo>
                  <a:pt x="167526" y="618665"/>
                </a:lnTo>
                <a:lnTo>
                  <a:pt x="207835" y="641643"/>
                </a:lnTo>
                <a:lnTo>
                  <a:pt x="251414" y="661681"/>
                </a:lnTo>
                <a:lnTo>
                  <a:pt x="297953" y="678563"/>
                </a:lnTo>
                <a:lnTo>
                  <a:pt x="347140" y="692071"/>
                </a:lnTo>
                <a:lnTo>
                  <a:pt x="398666" y="701989"/>
                </a:lnTo>
                <a:lnTo>
                  <a:pt x="452220" y="708099"/>
                </a:lnTo>
                <a:lnTo>
                  <a:pt x="507491" y="710184"/>
                </a:lnTo>
                <a:lnTo>
                  <a:pt x="562763" y="708099"/>
                </a:lnTo>
                <a:lnTo>
                  <a:pt x="616317" y="701989"/>
                </a:lnTo>
                <a:lnTo>
                  <a:pt x="667843" y="692071"/>
                </a:lnTo>
                <a:lnTo>
                  <a:pt x="717030" y="678563"/>
                </a:lnTo>
                <a:lnTo>
                  <a:pt x="763569" y="661681"/>
                </a:lnTo>
                <a:lnTo>
                  <a:pt x="807148" y="641643"/>
                </a:lnTo>
                <a:lnTo>
                  <a:pt x="847457" y="618665"/>
                </a:lnTo>
                <a:lnTo>
                  <a:pt x="884187" y="592965"/>
                </a:lnTo>
                <a:lnTo>
                  <a:pt x="917026" y="564761"/>
                </a:lnTo>
                <a:lnTo>
                  <a:pt x="945664" y="534269"/>
                </a:lnTo>
                <a:lnTo>
                  <a:pt x="969791" y="501706"/>
                </a:lnTo>
                <a:lnTo>
                  <a:pt x="989097" y="467290"/>
                </a:lnTo>
                <a:lnTo>
                  <a:pt x="1003272" y="431237"/>
                </a:lnTo>
                <a:lnTo>
                  <a:pt x="1012004" y="393765"/>
                </a:lnTo>
                <a:lnTo>
                  <a:pt x="1014983" y="355092"/>
                </a:lnTo>
                <a:close/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4228084" y="2177719"/>
            <a:ext cx="1193800" cy="10528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Ex =</a:t>
            </a:r>
            <a:r>
              <a:rPr sz="2800" b="1" spc="-9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FF67"/>
                </a:solidFill>
                <a:latin typeface="Times New Roman"/>
                <a:cs typeface="Times New Roman"/>
              </a:rPr>
              <a:t>Es</a:t>
            </a:r>
            <a:endParaRPr sz="2800" dirty="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solidFill>
                  <a:srgbClr val="FF0067"/>
                </a:solidFill>
                <a:latin typeface="Times New Roman"/>
                <a:cs typeface="Times New Roman"/>
              </a:rPr>
              <a:t>G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376167" y="2854960"/>
            <a:ext cx="459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01CA97"/>
                </a:solidFill>
                <a:latin typeface="Times New Roman"/>
                <a:cs typeface="Times New Roman"/>
              </a:rPr>
              <a:t>Nx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910530" y="2854960"/>
            <a:ext cx="4197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01CA97"/>
                </a:solidFill>
                <a:latin typeface="Times New Roman"/>
                <a:cs typeface="Times New Roman"/>
              </a:rPr>
              <a:t>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452367" y="3693159"/>
            <a:ext cx="668655" cy="113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67"/>
                </a:solidFill>
                <a:latin typeface="Times New Roman"/>
                <a:cs typeface="Times New Roman"/>
              </a:rPr>
              <a:t>Rx</a:t>
            </a:r>
            <a:endParaRPr sz="2800">
              <a:latin typeface="Times New Roman"/>
              <a:cs typeface="Times New Roman"/>
            </a:endParaRPr>
          </a:p>
          <a:p>
            <a:pPr marL="338455">
              <a:lnSpc>
                <a:spcPct val="100000"/>
              </a:lnSpc>
              <a:spcBef>
                <a:spcPts val="2039"/>
              </a:spcBef>
            </a:pPr>
            <a:r>
              <a:rPr sz="28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Ix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52132" y="4864100"/>
            <a:ext cx="1994535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GB" altLang="ja-JP" sz="3200" b="1" spc="-10" dirty="0" err="1" smtClean="0">
                <a:solidFill>
                  <a:srgbClr val="FFFF67"/>
                </a:solidFill>
                <a:latin typeface="Times New Roman"/>
                <a:cs typeface="Times New Roman"/>
              </a:rPr>
              <a:t>Es</a:t>
            </a:r>
            <a:r>
              <a:rPr lang="en-GB" altLang="ja-JP" sz="32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 =</a:t>
            </a:r>
            <a:r>
              <a:rPr lang="en-GB" altLang="ja-JP" sz="3200" b="1" spc="-9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lang="en-GB" altLang="ja-JP" sz="3200" b="1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Ex</a:t>
            </a:r>
            <a:endParaRPr lang="en-GB" altLang="ja-JP"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 err="1" smtClean="0">
                <a:solidFill>
                  <a:srgbClr val="FFFF67"/>
                </a:solidFill>
                <a:latin typeface="Times New Roman"/>
                <a:cs typeface="Times New Roman"/>
              </a:rPr>
              <a:t>IsRs</a:t>
            </a:r>
            <a:r>
              <a:rPr sz="3200" spc="-5" dirty="0" smtClean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67"/>
                </a:solidFill>
                <a:latin typeface="Times New Roman"/>
                <a:cs typeface="Times New Roman"/>
              </a:rPr>
              <a:t>=</a:t>
            </a:r>
            <a:r>
              <a:rPr sz="3200" spc="-6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67"/>
                </a:solidFill>
                <a:latin typeface="Times New Roman"/>
                <a:cs typeface="Times New Roman"/>
              </a:rPr>
              <a:t>IxRx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595560" y="3693159"/>
            <a:ext cx="2038985" cy="1823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907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67"/>
                </a:solidFill>
                <a:latin typeface="Times New Roman"/>
                <a:cs typeface="Times New Roman"/>
              </a:rPr>
              <a:t>Rs</a:t>
            </a:r>
            <a:endParaRPr sz="28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  <a:spcBef>
                <a:spcPts val="2039"/>
              </a:spcBef>
            </a:pPr>
            <a:r>
              <a:rPr sz="28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sz="3200" spc="-5" dirty="0">
                <a:solidFill>
                  <a:srgbClr val="FFFF67"/>
                </a:solidFill>
                <a:latin typeface="Times New Roman"/>
                <a:cs typeface="Times New Roman"/>
              </a:rPr>
              <a:t>IsNs </a:t>
            </a:r>
            <a:r>
              <a:rPr sz="3200" dirty="0">
                <a:solidFill>
                  <a:srgbClr val="FFFF67"/>
                </a:solidFill>
                <a:latin typeface="Times New Roman"/>
                <a:cs typeface="Times New Roman"/>
              </a:rPr>
              <a:t>=</a:t>
            </a:r>
            <a:r>
              <a:rPr sz="3200" spc="-8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67"/>
                </a:solidFill>
                <a:latin typeface="Times New Roman"/>
                <a:cs typeface="Times New Roman"/>
              </a:rPr>
              <a:t>IxNx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>
            <a:spLocks noGrp="1"/>
          </p:cNvSpPr>
          <p:nvPr>
            <p:ph type="title"/>
          </p:nvPr>
        </p:nvSpPr>
        <p:spPr>
          <a:xfrm>
            <a:off x="504951" y="453136"/>
            <a:ext cx="35356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67"/>
                </a:solidFill>
                <a:latin typeface="Times New Roman"/>
                <a:cs typeface="Times New Roman"/>
              </a:rPr>
              <a:t>Rx = Nx/Ns </a:t>
            </a:r>
            <a:r>
              <a:rPr sz="3200" b="1" dirty="0">
                <a:solidFill>
                  <a:srgbClr val="FFFF67"/>
                </a:solidFill>
                <a:latin typeface="Times New Roman"/>
                <a:cs typeface="Times New Roman"/>
              </a:rPr>
              <a:t>x</a:t>
            </a:r>
            <a:r>
              <a:rPr sz="3200" b="1" spc="-60" dirty="0">
                <a:solidFill>
                  <a:srgbClr val="FFFF67"/>
                </a:solidFill>
                <a:latin typeface="Times New Roman"/>
                <a:cs typeface="Times New Roman"/>
              </a:rPr>
              <a:t> </a:t>
            </a:r>
            <a:r>
              <a:rPr sz="4000" b="1" spc="-15" dirty="0">
                <a:solidFill>
                  <a:srgbClr val="FFFF67"/>
                </a:solidFill>
                <a:latin typeface="Times New Roman"/>
                <a:cs typeface="Times New Roman"/>
              </a:rPr>
              <a:t>Rs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544130" y="4958218"/>
            <a:ext cx="2693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１．</a:t>
            </a:r>
            <a:r>
              <a:rPr kumimoji="1" lang="en-US" altLang="ja-JP" dirty="0" smtClean="0">
                <a:solidFill>
                  <a:srgbClr val="FFFF00"/>
                </a:solidFill>
              </a:rPr>
              <a:t>G</a:t>
            </a:r>
            <a:r>
              <a:rPr kumimoji="1" lang="ja-JP" altLang="en-US" dirty="0" smtClean="0">
                <a:solidFill>
                  <a:srgbClr val="FFFF00"/>
                </a:solidFill>
              </a:rPr>
              <a:t>メータ両端の電位差がないように操作する。</a:t>
            </a:r>
            <a:endParaRPr kumimoji="1" lang="en-US" altLang="ja-JP" dirty="0" smtClean="0">
              <a:solidFill>
                <a:srgbClr val="FFFF00"/>
              </a:solidFill>
            </a:endParaRPr>
          </a:p>
          <a:p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6457950" y="5516243"/>
            <a:ext cx="2693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２．電流値とトロイダル</a:t>
            </a:r>
            <a:endParaRPr kumimoji="1" lang="en-US" altLang="ja-JP" dirty="0" smtClean="0">
              <a:solidFill>
                <a:srgbClr val="FFFF00"/>
              </a:solidFill>
            </a:endParaRPr>
          </a:p>
          <a:p>
            <a:r>
              <a:rPr kumimoji="1" lang="ja-JP" altLang="en-US" dirty="0" smtClean="0">
                <a:solidFill>
                  <a:srgbClr val="FFFF00"/>
                </a:solidFill>
              </a:rPr>
              <a:t>コイルの巻数で関係式を構築。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293313" y="1105475"/>
            <a:ext cx="45529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 smtClean="0">
                <a:solidFill>
                  <a:srgbClr val="FFFF00"/>
                </a:solidFill>
              </a:rPr>
              <a:t>３．トロイダルコイル</a:t>
            </a:r>
            <a:r>
              <a:rPr lang="ja-JP" altLang="en-US" dirty="0">
                <a:solidFill>
                  <a:srgbClr val="FFFF00"/>
                </a:solidFill>
              </a:rPr>
              <a:t>の巻数</a:t>
            </a:r>
            <a:r>
              <a:rPr lang="ja-JP" altLang="en-US" dirty="0" smtClean="0">
                <a:solidFill>
                  <a:srgbClr val="FFFF00"/>
                </a:solidFill>
              </a:rPr>
              <a:t>で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r>
              <a:rPr lang="ja-JP" altLang="en-US" dirty="0" smtClean="0">
                <a:solidFill>
                  <a:srgbClr val="FFFF00"/>
                </a:solidFill>
              </a:rPr>
              <a:t>抵抗比を求める。</a:t>
            </a:r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6412488" y="759433"/>
            <a:ext cx="2693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残留磁束の値を検出</a:t>
            </a:r>
            <a:r>
              <a:rPr lang="ja-JP" altLang="en-US" dirty="0">
                <a:solidFill>
                  <a:srgbClr val="FFFF00"/>
                </a:solidFill>
              </a:rPr>
              <a:t>し、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２．電流値とトロイダル</a:t>
            </a:r>
            <a:endParaRPr kumimoji="1" lang="en-US" altLang="ja-JP" dirty="0" smtClean="0">
              <a:solidFill>
                <a:srgbClr val="FFFF00"/>
              </a:solidFill>
            </a:endParaRPr>
          </a:p>
          <a:p>
            <a:r>
              <a:rPr kumimoji="1" lang="ja-JP" altLang="en-US" dirty="0" smtClean="0">
                <a:solidFill>
                  <a:srgbClr val="FFFF00"/>
                </a:solidFill>
              </a:rPr>
              <a:t>コイルの巻数で関係式を構築。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83171" y="4813808"/>
            <a:ext cx="178435" cy="254635"/>
          </a:xfrm>
          <a:custGeom>
            <a:avLst/>
            <a:gdLst/>
            <a:ahLst/>
            <a:cxnLst/>
            <a:rect l="l" t="t" r="r" b="b"/>
            <a:pathLst>
              <a:path w="178434" h="254635">
                <a:moveTo>
                  <a:pt x="0" y="254508"/>
                </a:moveTo>
                <a:lnTo>
                  <a:pt x="178307" y="254508"/>
                </a:lnTo>
                <a:lnTo>
                  <a:pt x="17830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4813808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8"/>
                </a:moveTo>
                <a:lnTo>
                  <a:pt x="2323592" y="254508"/>
                </a:lnTo>
                <a:lnTo>
                  <a:pt x="232359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4559300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8"/>
                </a:moveTo>
                <a:lnTo>
                  <a:pt x="2323591" y="254508"/>
                </a:lnTo>
                <a:lnTo>
                  <a:pt x="232359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83300" y="0"/>
            <a:ext cx="340360" cy="1158240"/>
          </a:xfrm>
          <a:custGeom>
            <a:avLst/>
            <a:gdLst/>
            <a:ahLst/>
            <a:cxnLst/>
            <a:rect l="l" t="t" r="r" b="b"/>
            <a:pathLst>
              <a:path w="340360" h="1158240">
                <a:moveTo>
                  <a:pt x="0" y="1157731"/>
                </a:moveTo>
                <a:lnTo>
                  <a:pt x="339851" y="1157731"/>
                </a:lnTo>
                <a:lnTo>
                  <a:pt x="339851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4306315"/>
            <a:ext cx="2324100" cy="253365"/>
          </a:xfrm>
          <a:custGeom>
            <a:avLst/>
            <a:gdLst/>
            <a:ahLst/>
            <a:cxnLst/>
            <a:rect l="l" t="t" r="r" b="b"/>
            <a:pathLst>
              <a:path w="2324100" h="253364">
                <a:moveTo>
                  <a:pt x="0" y="252984"/>
                </a:moveTo>
                <a:lnTo>
                  <a:pt x="2323592" y="252984"/>
                </a:lnTo>
                <a:lnTo>
                  <a:pt x="232359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4971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4" h="1158240">
                <a:moveTo>
                  <a:pt x="0" y="1157731"/>
                </a:moveTo>
                <a:lnTo>
                  <a:pt x="338327" y="1157731"/>
                </a:lnTo>
                <a:lnTo>
                  <a:pt x="338327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4051808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8"/>
                </a:moveTo>
                <a:lnTo>
                  <a:pt x="2323592" y="254508"/>
                </a:lnTo>
                <a:lnTo>
                  <a:pt x="232359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06644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4" h="1158240">
                <a:moveTo>
                  <a:pt x="0" y="1157731"/>
                </a:moveTo>
                <a:lnTo>
                  <a:pt x="338327" y="1157731"/>
                </a:lnTo>
                <a:lnTo>
                  <a:pt x="338327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797300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8"/>
                </a:moveTo>
                <a:lnTo>
                  <a:pt x="2323592" y="254508"/>
                </a:lnTo>
                <a:lnTo>
                  <a:pt x="232359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8315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4" h="1158240">
                <a:moveTo>
                  <a:pt x="0" y="1157731"/>
                </a:moveTo>
                <a:lnTo>
                  <a:pt x="338327" y="1157731"/>
                </a:lnTo>
                <a:lnTo>
                  <a:pt x="338327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544315"/>
            <a:ext cx="2324100" cy="253365"/>
          </a:xfrm>
          <a:custGeom>
            <a:avLst/>
            <a:gdLst/>
            <a:ahLst/>
            <a:cxnLst/>
            <a:rect l="l" t="t" r="r" b="b"/>
            <a:pathLst>
              <a:path w="2324100" h="253364">
                <a:moveTo>
                  <a:pt x="0" y="252984"/>
                </a:moveTo>
                <a:lnTo>
                  <a:pt x="2323592" y="252984"/>
                </a:lnTo>
                <a:lnTo>
                  <a:pt x="232359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29988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4" h="1158240">
                <a:moveTo>
                  <a:pt x="0" y="1157731"/>
                </a:moveTo>
                <a:lnTo>
                  <a:pt x="338327" y="1157731"/>
                </a:lnTo>
                <a:lnTo>
                  <a:pt x="338327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289808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8"/>
                </a:moveTo>
                <a:lnTo>
                  <a:pt x="2323592" y="254508"/>
                </a:lnTo>
                <a:lnTo>
                  <a:pt x="232359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90135" y="0"/>
            <a:ext cx="340360" cy="1158240"/>
          </a:xfrm>
          <a:custGeom>
            <a:avLst/>
            <a:gdLst/>
            <a:ahLst/>
            <a:cxnLst/>
            <a:rect l="l" t="t" r="r" b="b"/>
            <a:pathLst>
              <a:path w="340360" h="1158240">
                <a:moveTo>
                  <a:pt x="0" y="1157731"/>
                </a:moveTo>
                <a:lnTo>
                  <a:pt x="339851" y="1157731"/>
                </a:lnTo>
                <a:lnTo>
                  <a:pt x="339851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035300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8"/>
                </a:moveTo>
                <a:lnTo>
                  <a:pt x="2323591" y="254508"/>
                </a:lnTo>
                <a:lnTo>
                  <a:pt x="232359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51808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4" h="1158240">
                <a:moveTo>
                  <a:pt x="0" y="1157731"/>
                </a:moveTo>
                <a:lnTo>
                  <a:pt x="338327" y="1157731"/>
                </a:lnTo>
                <a:lnTo>
                  <a:pt x="338327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782316"/>
            <a:ext cx="2324100" cy="253365"/>
          </a:xfrm>
          <a:custGeom>
            <a:avLst/>
            <a:gdLst/>
            <a:ahLst/>
            <a:cxnLst/>
            <a:rect l="l" t="t" r="r" b="b"/>
            <a:pathLst>
              <a:path w="2324100" h="253364">
                <a:moveTo>
                  <a:pt x="0" y="252984"/>
                </a:moveTo>
                <a:lnTo>
                  <a:pt x="2323592" y="252984"/>
                </a:lnTo>
                <a:lnTo>
                  <a:pt x="232359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13479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4" h="1158240">
                <a:moveTo>
                  <a:pt x="0" y="1157731"/>
                </a:moveTo>
                <a:lnTo>
                  <a:pt x="338327" y="1157731"/>
                </a:lnTo>
                <a:lnTo>
                  <a:pt x="338327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527807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8"/>
                </a:moveTo>
                <a:lnTo>
                  <a:pt x="2323592" y="254508"/>
                </a:lnTo>
                <a:lnTo>
                  <a:pt x="232359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75152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4" h="1158240">
                <a:moveTo>
                  <a:pt x="0" y="1157731"/>
                </a:moveTo>
                <a:lnTo>
                  <a:pt x="338327" y="1157731"/>
                </a:lnTo>
                <a:lnTo>
                  <a:pt x="338327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73300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7"/>
                </a:moveTo>
                <a:lnTo>
                  <a:pt x="2323592" y="254507"/>
                </a:lnTo>
                <a:lnTo>
                  <a:pt x="2323592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35300" y="0"/>
            <a:ext cx="340360" cy="1158240"/>
          </a:xfrm>
          <a:custGeom>
            <a:avLst/>
            <a:gdLst/>
            <a:ahLst/>
            <a:cxnLst/>
            <a:rect l="l" t="t" r="r" b="b"/>
            <a:pathLst>
              <a:path w="340360" h="1158240">
                <a:moveTo>
                  <a:pt x="0" y="1157731"/>
                </a:moveTo>
                <a:lnTo>
                  <a:pt x="339851" y="1157731"/>
                </a:lnTo>
                <a:lnTo>
                  <a:pt x="339851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020316"/>
            <a:ext cx="2324100" cy="253365"/>
          </a:xfrm>
          <a:custGeom>
            <a:avLst/>
            <a:gdLst/>
            <a:ahLst/>
            <a:cxnLst/>
            <a:rect l="l" t="t" r="r" b="b"/>
            <a:pathLst>
              <a:path w="2324100" h="253364">
                <a:moveTo>
                  <a:pt x="0" y="252984"/>
                </a:moveTo>
                <a:lnTo>
                  <a:pt x="2323592" y="252984"/>
                </a:lnTo>
                <a:lnTo>
                  <a:pt x="232359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6972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5" h="1158240">
                <a:moveTo>
                  <a:pt x="0" y="1157731"/>
                </a:moveTo>
                <a:lnTo>
                  <a:pt x="338327" y="1157731"/>
                </a:lnTo>
                <a:lnTo>
                  <a:pt x="338327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765807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8"/>
                </a:moveTo>
                <a:lnTo>
                  <a:pt x="2323591" y="254508"/>
                </a:lnTo>
                <a:lnTo>
                  <a:pt x="232359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58644" y="0"/>
            <a:ext cx="338455" cy="1158240"/>
          </a:xfrm>
          <a:custGeom>
            <a:avLst/>
            <a:gdLst/>
            <a:ahLst/>
            <a:cxnLst/>
            <a:rect l="l" t="t" r="r" b="b"/>
            <a:pathLst>
              <a:path w="338455" h="1158240">
                <a:moveTo>
                  <a:pt x="0" y="1157731"/>
                </a:moveTo>
                <a:lnTo>
                  <a:pt x="338328" y="1157731"/>
                </a:lnTo>
                <a:lnTo>
                  <a:pt x="338328" y="0"/>
                </a:lnTo>
                <a:lnTo>
                  <a:pt x="0" y="0"/>
                </a:lnTo>
                <a:lnTo>
                  <a:pt x="0" y="1157731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1511300"/>
            <a:ext cx="2324100" cy="254635"/>
          </a:xfrm>
          <a:custGeom>
            <a:avLst/>
            <a:gdLst/>
            <a:ahLst/>
            <a:cxnLst/>
            <a:rect l="l" t="t" r="r" b="b"/>
            <a:pathLst>
              <a:path w="2324100" h="254635">
                <a:moveTo>
                  <a:pt x="0" y="254507"/>
                </a:moveTo>
                <a:lnTo>
                  <a:pt x="2323592" y="254507"/>
                </a:lnTo>
                <a:lnTo>
                  <a:pt x="2323592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952750" y="5627419"/>
            <a:ext cx="3879151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比率計測装置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23592" y="1157732"/>
            <a:ext cx="4259580" cy="4091940"/>
          </a:xfrm>
          <a:custGeom>
            <a:avLst/>
            <a:gdLst/>
            <a:ahLst/>
            <a:cxnLst/>
            <a:rect l="l" t="t" r="r" b="b"/>
            <a:pathLst>
              <a:path w="4259580" h="4091940">
                <a:moveTo>
                  <a:pt x="4259580" y="0"/>
                </a:moveTo>
                <a:lnTo>
                  <a:pt x="4259580" y="4091940"/>
                </a:lnTo>
                <a:lnTo>
                  <a:pt x="0" y="4091940"/>
                </a:lnTo>
                <a:lnTo>
                  <a:pt x="0" y="0"/>
                </a:lnTo>
                <a:lnTo>
                  <a:pt x="4259580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23592" y="1157732"/>
            <a:ext cx="4259580" cy="4091940"/>
          </a:xfrm>
          <a:custGeom>
            <a:avLst/>
            <a:gdLst/>
            <a:ahLst/>
            <a:cxnLst/>
            <a:rect l="l" t="t" r="r" b="b"/>
            <a:pathLst>
              <a:path w="4259580" h="4091940">
                <a:moveTo>
                  <a:pt x="4259580" y="0"/>
                </a:moveTo>
                <a:lnTo>
                  <a:pt x="4259580" y="4091940"/>
                </a:lnTo>
                <a:lnTo>
                  <a:pt x="0" y="4091940"/>
                </a:lnTo>
                <a:lnTo>
                  <a:pt x="0" y="0"/>
                </a:lnTo>
                <a:lnTo>
                  <a:pt x="4259580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6023" y="2504948"/>
            <a:ext cx="306705" cy="1568450"/>
          </a:xfrm>
          <a:custGeom>
            <a:avLst/>
            <a:gdLst/>
            <a:ahLst/>
            <a:cxnLst/>
            <a:rect l="l" t="t" r="r" b="b"/>
            <a:pathLst>
              <a:path w="306705" h="1568450">
                <a:moveTo>
                  <a:pt x="281939" y="0"/>
                </a:moveTo>
                <a:lnTo>
                  <a:pt x="0" y="225551"/>
                </a:lnTo>
                <a:lnTo>
                  <a:pt x="294131" y="394715"/>
                </a:lnTo>
                <a:lnTo>
                  <a:pt x="22859" y="585215"/>
                </a:lnTo>
                <a:lnTo>
                  <a:pt x="294131" y="755903"/>
                </a:lnTo>
                <a:lnTo>
                  <a:pt x="33528" y="981455"/>
                </a:lnTo>
                <a:lnTo>
                  <a:pt x="306323" y="1171955"/>
                </a:lnTo>
                <a:lnTo>
                  <a:pt x="33528" y="1303019"/>
                </a:lnTo>
                <a:lnTo>
                  <a:pt x="306324" y="1568196"/>
                </a:lnTo>
              </a:path>
            </a:pathLst>
          </a:custGeom>
          <a:ln w="5029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32536" y="1817623"/>
            <a:ext cx="0" cy="713740"/>
          </a:xfrm>
          <a:custGeom>
            <a:avLst/>
            <a:gdLst/>
            <a:ahLst/>
            <a:cxnLst/>
            <a:rect l="l" t="t" r="r" b="b"/>
            <a:pathLst>
              <a:path h="713739">
                <a:moveTo>
                  <a:pt x="0" y="713232"/>
                </a:moveTo>
                <a:lnTo>
                  <a:pt x="0" y="0"/>
                </a:lnTo>
              </a:path>
            </a:pathLst>
          </a:custGeom>
          <a:ln w="5029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2348" y="4050284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809243"/>
                </a:moveTo>
                <a:lnTo>
                  <a:pt x="0" y="0"/>
                </a:lnTo>
              </a:path>
            </a:pathLst>
          </a:custGeom>
          <a:ln w="5029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32536" y="1816100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10">
                <a:moveTo>
                  <a:pt x="1552955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38248" y="1768855"/>
            <a:ext cx="97535" cy="9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5291" y="1768855"/>
            <a:ext cx="97536" cy="97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2536" y="2501900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10">
                <a:moveTo>
                  <a:pt x="1552956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38248" y="2454655"/>
            <a:ext cx="97535" cy="975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85291" y="2454655"/>
            <a:ext cx="97536" cy="975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2536" y="4071620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10">
                <a:moveTo>
                  <a:pt x="1552956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38248" y="4024376"/>
            <a:ext cx="97535" cy="97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85291" y="4024376"/>
            <a:ext cx="97536" cy="97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2536" y="4858003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10">
                <a:moveTo>
                  <a:pt x="1552956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38248" y="4810759"/>
            <a:ext cx="97535" cy="9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85291" y="4810759"/>
            <a:ext cx="97536" cy="9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470911" y="1545856"/>
            <a:ext cx="223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441943" y="2233180"/>
            <a:ext cx="280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441943" y="3799852"/>
            <a:ext cx="280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470911" y="4584700"/>
            <a:ext cx="223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55700" y="2769615"/>
            <a:ext cx="7035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162035" y="2477516"/>
            <a:ext cx="307975" cy="1572895"/>
          </a:xfrm>
          <a:custGeom>
            <a:avLst/>
            <a:gdLst/>
            <a:ahLst/>
            <a:cxnLst/>
            <a:rect l="l" t="t" r="r" b="b"/>
            <a:pathLst>
              <a:path w="307975" h="1572895">
                <a:moveTo>
                  <a:pt x="21336" y="1572767"/>
                </a:moveTo>
                <a:lnTo>
                  <a:pt x="307848" y="1342643"/>
                </a:lnTo>
                <a:lnTo>
                  <a:pt x="10668" y="1171955"/>
                </a:lnTo>
                <a:lnTo>
                  <a:pt x="283464" y="984503"/>
                </a:lnTo>
                <a:lnTo>
                  <a:pt x="10668" y="813815"/>
                </a:lnTo>
                <a:lnTo>
                  <a:pt x="272796" y="588263"/>
                </a:lnTo>
                <a:lnTo>
                  <a:pt x="0" y="399287"/>
                </a:lnTo>
                <a:lnTo>
                  <a:pt x="272796" y="266699"/>
                </a:lnTo>
                <a:lnTo>
                  <a:pt x="0" y="0"/>
                </a:lnTo>
              </a:path>
            </a:pathLst>
          </a:custGeom>
          <a:ln w="5029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162035" y="4100576"/>
            <a:ext cx="0" cy="780415"/>
          </a:xfrm>
          <a:custGeom>
            <a:avLst/>
            <a:gdLst/>
            <a:ahLst/>
            <a:cxnLst/>
            <a:rect l="l" t="t" r="r" b="b"/>
            <a:pathLst>
              <a:path h="780414">
                <a:moveTo>
                  <a:pt x="0" y="0"/>
                </a:moveTo>
                <a:lnTo>
                  <a:pt x="0" y="780288"/>
                </a:lnTo>
              </a:path>
            </a:pathLst>
          </a:custGeom>
          <a:ln w="5029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142223" y="1817623"/>
            <a:ext cx="0" cy="684530"/>
          </a:xfrm>
          <a:custGeom>
            <a:avLst/>
            <a:gdLst/>
            <a:ahLst/>
            <a:cxnLst/>
            <a:rect l="l" t="t" r="r" b="b"/>
            <a:pathLst>
              <a:path h="684530">
                <a:moveTo>
                  <a:pt x="0" y="0"/>
                </a:moveTo>
                <a:lnTo>
                  <a:pt x="0" y="684275"/>
                </a:lnTo>
              </a:path>
            </a:pathLst>
          </a:custGeom>
          <a:ln w="5029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09080" y="1816100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09">
                <a:moveTo>
                  <a:pt x="1552955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114792" y="1768855"/>
            <a:ext cx="97535" cy="9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561835" y="1768855"/>
            <a:ext cx="97536" cy="9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09080" y="4071620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09">
                <a:moveTo>
                  <a:pt x="1552955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114792" y="4024376"/>
            <a:ext cx="97535" cy="97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61835" y="4024376"/>
            <a:ext cx="97536" cy="97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609080" y="4858003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09">
                <a:moveTo>
                  <a:pt x="1552955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114792" y="4810759"/>
            <a:ext cx="97535" cy="975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61835" y="4810759"/>
            <a:ext cx="97536" cy="975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609080" y="2501900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09">
                <a:moveTo>
                  <a:pt x="1552955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14792" y="2454655"/>
            <a:ext cx="97535" cy="975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561835" y="2454655"/>
            <a:ext cx="97536" cy="975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7001764" y="2769615"/>
            <a:ext cx="770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Rx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206235" y="1545856"/>
            <a:ext cx="252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Ix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78803" y="2233180"/>
            <a:ext cx="308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177279" y="3799852"/>
            <a:ext cx="308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206235" y="4584700"/>
            <a:ext cx="252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Ix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035427" y="1352550"/>
            <a:ext cx="2353678" cy="3257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10" dirty="0" smtClean="0">
                <a:solidFill>
                  <a:srgbClr val="3737CA"/>
                </a:solidFill>
                <a:latin typeface="Times New Roman"/>
                <a:cs typeface="Times New Roman"/>
              </a:rPr>
              <a:t>直流</a:t>
            </a:r>
            <a:endParaRPr lang="en-US" altLang="ja-JP" sz="4200" spc="-10" dirty="0" smtClean="0">
              <a:solidFill>
                <a:srgbClr val="3737CA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endParaRPr sz="4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ja-JP" altLang="en-US" sz="4200" spc="-10" dirty="0" smtClean="0">
                <a:solidFill>
                  <a:srgbClr val="3737CA"/>
                </a:solidFill>
                <a:latin typeface="Times New Roman"/>
                <a:cs typeface="Times New Roman"/>
              </a:rPr>
              <a:t>極性反転</a:t>
            </a:r>
            <a:endParaRPr lang="en-US" altLang="ja-JP" sz="4200" spc="-10" dirty="0" smtClean="0">
              <a:solidFill>
                <a:srgbClr val="3737CA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lang="en-US" sz="4200" dirty="0" smtClean="0">
              <a:solidFill>
                <a:srgbClr val="3737CA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dirty="0" smtClean="0">
                <a:solidFill>
                  <a:srgbClr val="3737CA"/>
                </a:solidFill>
                <a:latin typeface="Times New Roman"/>
                <a:cs typeface="Times New Roman"/>
              </a:rPr>
              <a:t>4</a:t>
            </a:r>
            <a:r>
              <a:rPr lang="ja-JP" altLang="en-US" sz="4200" spc="-100" dirty="0" smtClean="0">
                <a:solidFill>
                  <a:srgbClr val="3737CA"/>
                </a:solidFill>
                <a:latin typeface="Times New Roman"/>
                <a:cs typeface="Times New Roman"/>
              </a:rPr>
              <a:t>線接続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title"/>
          </p:nvPr>
        </p:nvSpPr>
        <p:spPr>
          <a:xfrm>
            <a:off x="2022665" y="293420"/>
            <a:ext cx="5364544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dirty="0" smtClean="0"/>
              <a:t>計測不確かさ　</a:t>
            </a:r>
            <a:r>
              <a:rPr sz="4200" dirty="0" smtClean="0"/>
              <a:t>&lt; </a:t>
            </a:r>
            <a:r>
              <a:rPr sz="4200" dirty="0"/>
              <a:t>.1</a:t>
            </a:r>
            <a:r>
              <a:rPr sz="4200" spc="-100" dirty="0"/>
              <a:t> </a:t>
            </a:r>
            <a:r>
              <a:rPr sz="4200" spc="-10" dirty="0"/>
              <a:t>ppm</a:t>
            </a:r>
            <a:endParaRPr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4643" y="0"/>
            <a:ext cx="338455" cy="6337935"/>
          </a:xfrm>
          <a:custGeom>
            <a:avLst/>
            <a:gdLst/>
            <a:ahLst/>
            <a:cxnLst/>
            <a:rect l="l" t="t" r="r" b="b"/>
            <a:pathLst>
              <a:path w="338454" h="6337935">
                <a:moveTo>
                  <a:pt x="0" y="0"/>
                </a:moveTo>
                <a:lnTo>
                  <a:pt x="0" y="6337808"/>
                </a:lnTo>
                <a:lnTo>
                  <a:pt x="338327" y="6337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83300"/>
            <a:ext cx="8455025" cy="254635"/>
          </a:xfrm>
          <a:custGeom>
            <a:avLst/>
            <a:gdLst/>
            <a:ahLst/>
            <a:cxnLst/>
            <a:rect l="l" t="t" r="r" b="b"/>
            <a:pathLst>
              <a:path w="8455025" h="254635">
                <a:moveTo>
                  <a:pt x="0" y="254507"/>
                </a:moveTo>
                <a:lnTo>
                  <a:pt x="8454644" y="254507"/>
                </a:lnTo>
                <a:lnTo>
                  <a:pt x="8454644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6316" y="0"/>
            <a:ext cx="338455" cy="6083300"/>
          </a:xfrm>
          <a:custGeom>
            <a:avLst/>
            <a:gdLst/>
            <a:ahLst/>
            <a:cxnLst/>
            <a:rect l="l" t="t" r="r" b="b"/>
            <a:pathLst>
              <a:path w="338454" h="6083300">
                <a:moveTo>
                  <a:pt x="0" y="0"/>
                </a:moveTo>
                <a:lnTo>
                  <a:pt x="0" y="6083300"/>
                </a:lnTo>
                <a:lnTo>
                  <a:pt x="338327" y="6083300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830315"/>
            <a:ext cx="8116570" cy="253365"/>
          </a:xfrm>
          <a:custGeom>
            <a:avLst/>
            <a:gdLst/>
            <a:ahLst/>
            <a:cxnLst/>
            <a:rect l="l" t="t" r="r" b="b"/>
            <a:pathLst>
              <a:path w="8116570" h="253364">
                <a:moveTo>
                  <a:pt x="0" y="252984"/>
                </a:moveTo>
                <a:lnTo>
                  <a:pt x="8116316" y="252984"/>
                </a:lnTo>
                <a:lnTo>
                  <a:pt x="8116316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7988" y="0"/>
            <a:ext cx="338455" cy="5830570"/>
          </a:xfrm>
          <a:custGeom>
            <a:avLst/>
            <a:gdLst/>
            <a:ahLst/>
            <a:cxnLst/>
            <a:rect l="l" t="t" r="r" b="b"/>
            <a:pathLst>
              <a:path w="338454" h="5830570">
                <a:moveTo>
                  <a:pt x="0" y="0"/>
                </a:moveTo>
                <a:lnTo>
                  <a:pt x="0" y="5830315"/>
                </a:lnTo>
                <a:lnTo>
                  <a:pt x="338327" y="5830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575808"/>
            <a:ext cx="7778115" cy="254635"/>
          </a:xfrm>
          <a:custGeom>
            <a:avLst/>
            <a:gdLst/>
            <a:ahLst/>
            <a:cxnLst/>
            <a:rect l="l" t="t" r="r" b="b"/>
            <a:pathLst>
              <a:path w="7778115" h="254635">
                <a:moveTo>
                  <a:pt x="0" y="254508"/>
                </a:moveTo>
                <a:lnTo>
                  <a:pt x="7777988" y="254508"/>
                </a:lnTo>
                <a:lnTo>
                  <a:pt x="777798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38135" y="0"/>
            <a:ext cx="340360" cy="5575935"/>
          </a:xfrm>
          <a:custGeom>
            <a:avLst/>
            <a:gdLst/>
            <a:ahLst/>
            <a:cxnLst/>
            <a:rect l="l" t="t" r="r" b="b"/>
            <a:pathLst>
              <a:path w="340359" h="5575935">
                <a:moveTo>
                  <a:pt x="0" y="0"/>
                </a:moveTo>
                <a:lnTo>
                  <a:pt x="0" y="5575808"/>
                </a:lnTo>
                <a:lnTo>
                  <a:pt x="339851" y="5575808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1300"/>
            <a:ext cx="7438390" cy="254635"/>
          </a:xfrm>
          <a:custGeom>
            <a:avLst/>
            <a:gdLst/>
            <a:ahLst/>
            <a:cxnLst/>
            <a:rect l="l" t="t" r="r" b="b"/>
            <a:pathLst>
              <a:path w="7438390" h="254635">
                <a:moveTo>
                  <a:pt x="0" y="254508"/>
                </a:moveTo>
                <a:lnTo>
                  <a:pt x="7438135" y="254508"/>
                </a:lnTo>
                <a:lnTo>
                  <a:pt x="743813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9807" y="0"/>
            <a:ext cx="338455" cy="5321300"/>
          </a:xfrm>
          <a:custGeom>
            <a:avLst/>
            <a:gdLst/>
            <a:ahLst/>
            <a:cxnLst/>
            <a:rect l="l" t="t" r="r" b="b"/>
            <a:pathLst>
              <a:path w="338454" h="5321300">
                <a:moveTo>
                  <a:pt x="0" y="0"/>
                </a:moveTo>
                <a:lnTo>
                  <a:pt x="0" y="5321299"/>
                </a:lnTo>
                <a:lnTo>
                  <a:pt x="338327" y="5321299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68315"/>
            <a:ext cx="7099934" cy="253365"/>
          </a:xfrm>
          <a:custGeom>
            <a:avLst/>
            <a:gdLst/>
            <a:ahLst/>
            <a:cxnLst/>
            <a:rect l="l" t="t" r="r" b="b"/>
            <a:pathLst>
              <a:path w="7099934" h="253364">
                <a:moveTo>
                  <a:pt x="0" y="252984"/>
                </a:moveTo>
                <a:lnTo>
                  <a:pt x="7099808" y="252984"/>
                </a:lnTo>
                <a:lnTo>
                  <a:pt x="70998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1480" y="0"/>
            <a:ext cx="338455" cy="5068570"/>
          </a:xfrm>
          <a:custGeom>
            <a:avLst/>
            <a:gdLst/>
            <a:ahLst/>
            <a:cxnLst/>
            <a:rect l="l" t="t" r="r" b="b"/>
            <a:pathLst>
              <a:path w="338454" h="5068570">
                <a:moveTo>
                  <a:pt x="0" y="0"/>
                </a:moveTo>
                <a:lnTo>
                  <a:pt x="0" y="5068315"/>
                </a:lnTo>
                <a:lnTo>
                  <a:pt x="338327" y="506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813808"/>
            <a:ext cx="6761480" cy="254635"/>
          </a:xfrm>
          <a:custGeom>
            <a:avLst/>
            <a:gdLst/>
            <a:ahLst/>
            <a:cxnLst/>
            <a:rect l="l" t="t" r="r" b="b"/>
            <a:pathLst>
              <a:path w="6761480" h="254635">
                <a:moveTo>
                  <a:pt x="0" y="254508"/>
                </a:moveTo>
                <a:lnTo>
                  <a:pt x="6761480" y="254508"/>
                </a:lnTo>
                <a:lnTo>
                  <a:pt x="6761480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3152" y="0"/>
            <a:ext cx="338455" cy="4813935"/>
          </a:xfrm>
          <a:custGeom>
            <a:avLst/>
            <a:gdLst/>
            <a:ahLst/>
            <a:cxnLst/>
            <a:rect l="l" t="t" r="r" b="b"/>
            <a:pathLst>
              <a:path w="338454" h="4813935">
                <a:moveTo>
                  <a:pt x="0" y="0"/>
                </a:moveTo>
                <a:lnTo>
                  <a:pt x="0" y="4813808"/>
                </a:lnTo>
                <a:lnTo>
                  <a:pt x="338327" y="4813808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559300"/>
            <a:ext cx="6423660" cy="254635"/>
          </a:xfrm>
          <a:custGeom>
            <a:avLst/>
            <a:gdLst/>
            <a:ahLst/>
            <a:cxnLst/>
            <a:rect l="l" t="t" r="r" b="b"/>
            <a:pathLst>
              <a:path w="6423660" h="254635">
                <a:moveTo>
                  <a:pt x="0" y="254508"/>
                </a:moveTo>
                <a:lnTo>
                  <a:pt x="6423151" y="254508"/>
                </a:lnTo>
                <a:lnTo>
                  <a:pt x="642315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3300" y="0"/>
            <a:ext cx="340360" cy="1778000"/>
          </a:xfrm>
          <a:custGeom>
            <a:avLst/>
            <a:gdLst/>
            <a:ahLst/>
            <a:cxnLst/>
            <a:rect l="l" t="t" r="r" b="b"/>
            <a:pathLst>
              <a:path w="340360" h="1778000">
                <a:moveTo>
                  <a:pt x="0" y="1778000"/>
                </a:moveTo>
                <a:lnTo>
                  <a:pt x="339851" y="1778000"/>
                </a:lnTo>
                <a:lnTo>
                  <a:pt x="339851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8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306315"/>
            <a:ext cx="2503805" cy="253365"/>
          </a:xfrm>
          <a:custGeom>
            <a:avLst/>
            <a:gdLst/>
            <a:ahLst/>
            <a:cxnLst/>
            <a:rect l="l" t="t" r="r" b="b"/>
            <a:pathLst>
              <a:path w="2503805" h="253364">
                <a:moveTo>
                  <a:pt x="0" y="252984"/>
                </a:moveTo>
                <a:lnTo>
                  <a:pt x="2503423" y="252984"/>
                </a:lnTo>
                <a:lnTo>
                  <a:pt x="250342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4971" y="0"/>
            <a:ext cx="338455" cy="1778000"/>
          </a:xfrm>
          <a:custGeom>
            <a:avLst/>
            <a:gdLst/>
            <a:ahLst/>
            <a:cxnLst/>
            <a:rect l="l" t="t" r="r" b="b"/>
            <a:pathLst>
              <a:path w="338454" h="1778000">
                <a:moveTo>
                  <a:pt x="0" y="1778000"/>
                </a:moveTo>
                <a:lnTo>
                  <a:pt x="338327" y="1778000"/>
                </a:lnTo>
                <a:lnTo>
                  <a:pt x="338327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8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051808"/>
            <a:ext cx="2503805" cy="254635"/>
          </a:xfrm>
          <a:custGeom>
            <a:avLst/>
            <a:gdLst/>
            <a:ahLst/>
            <a:cxnLst/>
            <a:rect l="l" t="t" r="r" b="b"/>
            <a:pathLst>
              <a:path w="2503805" h="254635">
                <a:moveTo>
                  <a:pt x="0" y="254508"/>
                </a:moveTo>
                <a:lnTo>
                  <a:pt x="2503423" y="254508"/>
                </a:lnTo>
                <a:lnTo>
                  <a:pt x="2503423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6644" y="0"/>
            <a:ext cx="338455" cy="1778000"/>
          </a:xfrm>
          <a:custGeom>
            <a:avLst/>
            <a:gdLst/>
            <a:ahLst/>
            <a:cxnLst/>
            <a:rect l="l" t="t" r="r" b="b"/>
            <a:pathLst>
              <a:path w="338454" h="1778000">
                <a:moveTo>
                  <a:pt x="0" y="1778000"/>
                </a:moveTo>
                <a:lnTo>
                  <a:pt x="338327" y="1778000"/>
                </a:lnTo>
                <a:lnTo>
                  <a:pt x="338327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8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797300"/>
            <a:ext cx="2503805" cy="254635"/>
          </a:xfrm>
          <a:custGeom>
            <a:avLst/>
            <a:gdLst/>
            <a:ahLst/>
            <a:cxnLst/>
            <a:rect l="l" t="t" r="r" b="b"/>
            <a:pathLst>
              <a:path w="2503805" h="254635">
                <a:moveTo>
                  <a:pt x="0" y="254508"/>
                </a:moveTo>
                <a:lnTo>
                  <a:pt x="2503423" y="254508"/>
                </a:lnTo>
                <a:lnTo>
                  <a:pt x="2503423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8315" y="0"/>
            <a:ext cx="338455" cy="1778000"/>
          </a:xfrm>
          <a:custGeom>
            <a:avLst/>
            <a:gdLst/>
            <a:ahLst/>
            <a:cxnLst/>
            <a:rect l="l" t="t" r="r" b="b"/>
            <a:pathLst>
              <a:path w="338454" h="1778000">
                <a:moveTo>
                  <a:pt x="0" y="1778000"/>
                </a:moveTo>
                <a:lnTo>
                  <a:pt x="338327" y="1778000"/>
                </a:lnTo>
                <a:lnTo>
                  <a:pt x="338327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8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41196" y="3544315"/>
            <a:ext cx="1062355" cy="253365"/>
          </a:xfrm>
          <a:custGeom>
            <a:avLst/>
            <a:gdLst/>
            <a:ahLst/>
            <a:cxnLst/>
            <a:rect l="l" t="t" r="r" b="b"/>
            <a:pathLst>
              <a:path w="1062355" h="253364">
                <a:moveTo>
                  <a:pt x="0" y="252984"/>
                </a:moveTo>
                <a:lnTo>
                  <a:pt x="1062227" y="252984"/>
                </a:lnTo>
                <a:lnTo>
                  <a:pt x="106222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67816" y="3544315"/>
            <a:ext cx="294640" cy="253365"/>
          </a:xfrm>
          <a:custGeom>
            <a:avLst/>
            <a:gdLst/>
            <a:ahLst/>
            <a:cxnLst/>
            <a:rect l="l" t="t" r="r" b="b"/>
            <a:pathLst>
              <a:path w="294640" h="253364">
                <a:moveTo>
                  <a:pt x="0" y="252984"/>
                </a:moveTo>
                <a:lnTo>
                  <a:pt x="294132" y="252984"/>
                </a:lnTo>
                <a:lnTo>
                  <a:pt x="294132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5187" y="3544315"/>
            <a:ext cx="292735" cy="253365"/>
          </a:xfrm>
          <a:custGeom>
            <a:avLst/>
            <a:gdLst/>
            <a:ahLst/>
            <a:cxnLst/>
            <a:rect l="l" t="t" r="r" b="b"/>
            <a:pathLst>
              <a:path w="292734" h="253364">
                <a:moveTo>
                  <a:pt x="0" y="252984"/>
                </a:moveTo>
                <a:lnTo>
                  <a:pt x="292608" y="252984"/>
                </a:lnTo>
                <a:lnTo>
                  <a:pt x="292608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544315"/>
            <a:ext cx="534670" cy="253365"/>
          </a:xfrm>
          <a:custGeom>
            <a:avLst/>
            <a:gdLst/>
            <a:ahLst/>
            <a:cxnLst/>
            <a:rect l="l" t="t" r="r" b="b"/>
            <a:pathLst>
              <a:path w="534670" h="253364">
                <a:moveTo>
                  <a:pt x="0" y="252984"/>
                </a:moveTo>
                <a:lnTo>
                  <a:pt x="534415" y="252984"/>
                </a:lnTo>
                <a:lnTo>
                  <a:pt x="534415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29988" y="0"/>
            <a:ext cx="338455" cy="1778000"/>
          </a:xfrm>
          <a:custGeom>
            <a:avLst/>
            <a:gdLst/>
            <a:ahLst/>
            <a:cxnLst/>
            <a:rect l="l" t="t" r="r" b="b"/>
            <a:pathLst>
              <a:path w="338454" h="1778000">
                <a:moveTo>
                  <a:pt x="0" y="1778000"/>
                </a:moveTo>
                <a:lnTo>
                  <a:pt x="338327" y="1778000"/>
                </a:lnTo>
                <a:lnTo>
                  <a:pt x="338327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9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1196" y="3289808"/>
            <a:ext cx="1062355" cy="254635"/>
          </a:xfrm>
          <a:custGeom>
            <a:avLst/>
            <a:gdLst/>
            <a:ahLst/>
            <a:cxnLst/>
            <a:rect l="l" t="t" r="r" b="b"/>
            <a:pathLst>
              <a:path w="1062355" h="254635">
                <a:moveTo>
                  <a:pt x="0" y="254508"/>
                </a:moveTo>
                <a:lnTo>
                  <a:pt x="1062227" y="254508"/>
                </a:lnTo>
                <a:lnTo>
                  <a:pt x="106222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67816" y="3289808"/>
            <a:ext cx="294640" cy="254635"/>
          </a:xfrm>
          <a:custGeom>
            <a:avLst/>
            <a:gdLst/>
            <a:ahLst/>
            <a:cxnLst/>
            <a:rect l="l" t="t" r="r" b="b"/>
            <a:pathLst>
              <a:path w="294640" h="254635">
                <a:moveTo>
                  <a:pt x="0" y="254508"/>
                </a:moveTo>
                <a:lnTo>
                  <a:pt x="294132" y="254508"/>
                </a:lnTo>
                <a:lnTo>
                  <a:pt x="29413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5187" y="3289808"/>
            <a:ext cx="292735" cy="254635"/>
          </a:xfrm>
          <a:custGeom>
            <a:avLst/>
            <a:gdLst/>
            <a:ahLst/>
            <a:cxnLst/>
            <a:rect l="l" t="t" r="r" b="b"/>
            <a:pathLst>
              <a:path w="292734" h="254635">
                <a:moveTo>
                  <a:pt x="0" y="254508"/>
                </a:moveTo>
                <a:lnTo>
                  <a:pt x="292608" y="254508"/>
                </a:lnTo>
                <a:lnTo>
                  <a:pt x="29260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289808"/>
            <a:ext cx="534670" cy="254635"/>
          </a:xfrm>
          <a:custGeom>
            <a:avLst/>
            <a:gdLst/>
            <a:ahLst/>
            <a:cxnLst/>
            <a:rect l="l" t="t" r="r" b="b"/>
            <a:pathLst>
              <a:path w="534670" h="254635">
                <a:moveTo>
                  <a:pt x="0" y="254508"/>
                </a:moveTo>
                <a:lnTo>
                  <a:pt x="534415" y="254508"/>
                </a:lnTo>
                <a:lnTo>
                  <a:pt x="53441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90135" y="0"/>
            <a:ext cx="340360" cy="1778000"/>
          </a:xfrm>
          <a:custGeom>
            <a:avLst/>
            <a:gdLst/>
            <a:ahLst/>
            <a:cxnLst/>
            <a:rect l="l" t="t" r="r" b="b"/>
            <a:pathLst>
              <a:path w="340360" h="1778000">
                <a:moveTo>
                  <a:pt x="0" y="1778000"/>
                </a:moveTo>
                <a:lnTo>
                  <a:pt x="339851" y="1778000"/>
                </a:lnTo>
                <a:lnTo>
                  <a:pt x="339851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9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41196" y="3035300"/>
            <a:ext cx="1062355" cy="254635"/>
          </a:xfrm>
          <a:custGeom>
            <a:avLst/>
            <a:gdLst/>
            <a:ahLst/>
            <a:cxnLst/>
            <a:rect l="l" t="t" r="r" b="b"/>
            <a:pathLst>
              <a:path w="1062355" h="254635">
                <a:moveTo>
                  <a:pt x="0" y="254508"/>
                </a:moveTo>
                <a:lnTo>
                  <a:pt x="1062227" y="254508"/>
                </a:lnTo>
                <a:lnTo>
                  <a:pt x="106222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67816" y="3035300"/>
            <a:ext cx="294640" cy="254635"/>
          </a:xfrm>
          <a:custGeom>
            <a:avLst/>
            <a:gdLst/>
            <a:ahLst/>
            <a:cxnLst/>
            <a:rect l="l" t="t" r="r" b="b"/>
            <a:pathLst>
              <a:path w="294640" h="254635">
                <a:moveTo>
                  <a:pt x="0" y="254508"/>
                </a:moveTo>
                <a:lnTo>
                  <a:pt x="294132" y="254508"/>
                </a:lnTo>
                <a:lnTo>
                  <a:pt x="294132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5187" y="3035300"/>
            <a:ext cx="292735" cy="254635"/>
          </a:xfrm>
          <a:custGeom>
            <a:avLst/>
            <a:gdLst/>
            <a:ahLst/>
            <a:cxnLst/>
            <a:rect l="l" t="t" r="r" b="b"/>
            <a:pathLst>
              <a:path w="292734" h="254635">
                <a:moveTo>
                  <a:pt x="0" y="254508"/>
                </a:moveTo>
                <a:lnTo>
                  <a:pt x="292608" y="254508"/>
                </a:lnTo>
                <a:lnTo>
                  <a:pt x="292608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35300"/>
            <a:ext cx="534670" cy="254635"/>
          </a:xfrm>
          <a:custGeom>
            <a:avLst/>
            <a:gdLst/>
            <a:ahLst/>
            <a:cxnLst/>
            <a:rect l="l" t="t" r="r" b="b"/>
            <a:pathLst>
              <a:path w="534670" h="254635">
                <a:moveTo>
                  <a:pt x="0" y="254508"/>
                </a:moveTo>
                <a:lnTo>
                  <a:pt x="534415" y="254508"/>
                </a:lnTo>
                <a:lnTo>
                  <a:pt x="534415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51808" y="0"/>
            <a:ext cx="338455" cy="1778000"/>
          </a:xfrm>
          <a:custGeom>
            <a:avLst/>
            <a:gdLst/>
            <a:ahLst/>
            <a:cxnLst/>
            <a:rect l="l" t="t" r="r" b="b"/>
            <a:pathLst>
              <a:path w="338454" h="1778000">
                <a:moveTo>
                  <a:pt x="0" y="1778000"/>
                </a:moveTo>
                <a:lnTo>
                  <a:pt x="338327" y="1778000"/>
                </a:lnTo>
                <a:lnTo>
                  <a:pt x="338327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9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782316"/>
            <a:ext cx="2503805" cy="253365"/>
          </a:xfrm>
          <a:custGeom>
            <a:avLst/>
            <a:gdLst/>
            <a:ahLst/>
            <a:cxnLst/>
            <a:rect l="l" t="t" r="r" b="b"/>
            <a:pathLst>
              <a:path w="2503805" h="253364">
                <a:moveTo>
                  <a:pt x="0" y="252984"/>
                </a:moveTo>
                <a:lnTo>
                  <a:pt x="2503423" y="252984"/>
                </a:lnTo>
                <a:lnTo>
                  <a:pt x="250342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13479" y="0"/>
            <a:ext cx="338455" cy="1778000"/>
          </a:xfrm>
          <a:custGeom>
            <a:avLst/>
            <a:gdLst/>
            <a:ahLst/>
            <a:cxnLst/>
            <a:rect l="l" t="t" r="r" b="b"/>
            <a:pathLst>
              <a:path w="338454" h="1778000">
                <a:moveTo>
                  <a:pt x="0" y="1778000"/>
                </a:moveTo>
                <a:lnTo>
                  <a:pt x="338327" y="1778000"/>
                </a:lnTo>
                <a:lnTo>
                  <a:pt x="338327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92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2527807"/>
            <a:ext cx="2503805" cy="254635"/>
          </a:xfrm>
          <a:custGeom>
            <a:avLst/>
            <a:gdLst/>
            <a:ahLst/>
            <a:cxnLst/>
            <a:rect l="l" t="t" r="r" b="b"/>
            <a:pathLst>
              <a:path w="2503805" h="254635">
                <a:moveTo>
                  <a:pt x="0" y="254508"/>
                </a:moveTo>
                <a:lnTo>
                  <a:pt x="2503423" y="254508"/>
                </a:lnTo>
                <a:lnTo>
                  <a:pt x="2503423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75152" y="0"/>
            <a:ext cx="338455" cy="1778000"/>
          </a:xfrm>
          <a:custGeom>
            <a:avLst/>
            <a:gdLst/>
            <a:ahLst/>
            <a:cxnLst/>
            <a:rect l="l" t="t" r="r" b="b"/>
            <a:pathLst>
              <a:path w="338454" h="1778000">
                <a:moveTo>
                  <a:pt x="0" y="1778000"/>
                </a:moveTo>
                <a:lnTo>
                  <a:pt x="338327" y="1778000"/>
                </a:lnTo>
                <a:lnTo>
                  <a:pt x="338327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9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273300"/>
            <a:ext cx="2503805" cy="254635"/>
          </a:xfrm>
          <a:custGeom>
            <a:avLst/>
            <a:gdLst/>
            <a:ahLst/>
            <a:cxnLst/>
            <a:rect l="l" t="t" r="r" b="b"/>
            <a:pathLst>
              <a:path w="2503805" h="254635">
                <a:moveTo>
                  <a:pt x="0" y="254507"/>
                </a:moveTo>
                <a:lnTo>
                  <a:pt x="2503423" y="254507"/>
                </a:lnTo>
                <a:lnTo>
                  <a:pt x="250342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35300" y="0"/>
            <a:ext cx="340360" cy="1778000"/>
          </a:xfrm>
          <a:custGeom>
            <a:avLst/>
            <a:gdLst/>
            <a:ahLst/>
            <a:cxnLst/>
            <a:rect l="l" t="t" r="r" b="b"/>
            <a:pathLst>
              <a:path w="340360" h="1778000">
                <a:moveTo>
                  <a:pt x="0" y="1778000"/>
                </a:moveTo>
                <a:lnTo>
                  <a:pt x="339851" y="1778000"/>
                </a:lnTo>
                <a:lnTo>
                  <a:pt x="339851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9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020316"/>
            <a:ext cx="2503805" cy="253365"/>
          </a:xfrm>
          <a:custGeom>
            <a:avLst/>
            <a:gdLst/>
            <a:ahLst/>
            <a:cxnLst/>
            <a:rect l="l" t="t" r="r" b="b"/>
            <a:pathLst>
              <a:path w="2503805" h="253364">
                <a:moveTo>
                  <a:pt x="0" y="252984"/>
                </a:moveTo>
                <a:lnTo>
                  <a:pt x="2503423" y="252984"/>
                </a:lnTo>
                <a:lnTo>
                  <a:pt x="250342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96972" y="0"/>
            <a:ext cx="338455" cy="1778000"/>
          </a:xfrm>
          <a:custGeom>
            <a:avLst/>
            <a:gdLst/>
            <a:ahLst/>
            <a:cxnLst/>
            <a:rect l="l" t="t" r="r" b="b"/>
            <a:pathLst>
              <a:path w="338455" h="1778000">
                <a:moveTo>
                  <a:pt x="0" y="1778000"/>
                </a:moveTo>
                <a:lnTo>
                  <a:pt x="338327" y="1778000"/>
                </a:lnTo>
                <a:lnTo>
                  <a:pt x="338327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solidFill>
            <a:srgbClr val="009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1765807"/>
            <a:ext cx="2697480" cy="254635"/>
          </a:xfrm>
          <a:custGeom>
            <a:avLst/>
            <a:gdLst/>
            <a:ahLst/>
            <a:cxnLst/>
            <a:rect l="l" t="t" r="r" b="b"/>
            <a:pathLst>
              <a:path w="2697479" h="254635">
                <a:moveTo>
                  <a:pt x="0" y="254508"/>
                </a:moveTo>
                <a:lnTo>
                  <a:pt x="2696971" y="254507"/>
                </a:lnTo>
                <a:lnTo>
                  <a:pt x="2696971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58644" y="0"/>
            <a:ext cx="338455" cy="1765935"/>
          </a:xfrm>
          <a:custGeom>
            <a:avLst/>
            <a:gdLst/>
            <a:ahLst/>
            <a:cxnLst/>
            <a:rect l="l" t="t" r="r" b="b"/>
            <a:pathLst>
              <a:path w="338455" h="1765935">
                <a:moveTo>
                  <a:pt x="0" y="0"/>
                </a:moveTo>
                <a:lnTo>
                  <a:pt x="0" y="1765808"/>
                </a:lnTo>
                <a:lnTo>
                  <a:pt x="338328" y="1765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511300"/>
            <a:ext cx="2359025" cy="254635"/>
          </a:xfrm>
          <a:custGeom>
            <a:avLst/>
            <a:gdLst/>
            <a:ahLst/>
            <a:cxnLst/>
            <a:rect l="l" t="t" r="r" b="b"/>
            <a:pathLst>
              <a:path w="2359025" h="254635">
                <a:moveTo>
                  <a:pt x="0" y="254507"/>
                </a:moveTo>
                <a:lnTo>
                  <a:pt x="2358643" y="254507"/>
                </a:lnTo>
                <a:lnTo>
                  <a:pt x="235864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20316" y="0"/>
            <a:ext cx="338455" cy="1511300"/>
          </a:xfrm>
          <a:custGeom>
            <a:avLst/>
            <a:gdLst/>
            <a:ahLst/>
            <a:cxnLst/>
            <a:rect l="l" t="t" r="r" b="b"/>
            <a:pathLst>
              <a:path w="338455" h="1511300">
                <a:moveTo>
                  <a:pt x="0" y="0"/>
                </a:moveTo>
                <a:lnTo>
                  <a:pt x="0" y="1511300"/>
                </a:lnTo>
                <a:lnTo>
                  <a:pt x="338328" y="1511300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1258316"/>
            <a:ext cx="2020570" cy="253365"/>
          </a:xfrm>
          <a:custGeom>
            <a:avLst/>
            <a:gdLst/>
            <a:ahLst/>
            <a:cxnLst/>
            <a:rect l="l" t="t" r="r" b="b"/>
            <a:pathLst>
              <a:path w="2020570" h="253365">
                <a:moveTo>
                  <a:pt x="0" y="252983"/>
                </a:moveTo>
                <a:lnTo>
                  <a:pt x="2020315" y="252983"/>
                </a:lnTo>
                <a:lnTo>
                  <a:pt x="2020315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81988" y="0"/>
            <a:ext cx="338455" cy="1258570"/>
          </a:xfrm>
          <a:custGeom>
            <a:avLst/>
            <a:gdLst/>
            <a:ahLst/>
            <a:cxnLst/>
            <a:rect l="l" t="t" r="r" b="b"/>
            <a:pathLst>
              <a:path w="338455" h="1258570">
                <a:moveTo>
                  <a:pt x="0" y="0"/>
                </a:moveTo>
                <a:lnTo>
                  <a:pt x="0" y="1258315"/>
                </a:lnTo>
                <a:lnTo>
                  <a:pt x="338327" y="1258315"/>
                </a:lnTo>
                <a:lnTo>
                  <a:pt x="338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1003808"/>
            <a:ext cx="1682114" cy="254635"/>
          </a:xfrm>
          <a:custGeom>
            <a:avLst/>
            <a:gdLst/>
            <a:ahLst/>
            <a:cxnLst/>
            <a:rect l="l" t="t" r="r" b="b"/>
            <a:pathLst>
              <a:path w="1682114" h="254634">
                <a:moveTo>
                  <a:pt x="0" y="254508"/>
                </a:moveTo>
                <a:lnTo>
                  <a:pt x="1681987" y="254508"/>
                </a:lnTo>
                <a:lnTo>
                  <a:pt x="1681987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42136" y="0"/>
            <a:ext cx="340360" cy="1003935"/>
          </a:xfrm>
          <a:custGeom>
            <a:avLst/>
            <a:gdLst/>
            <a:ahLst/>
            <a:cxnLst/>
            <a:rect l="l" t="t" r="r" b="b"/>
            <a:pathLst>
              <a:path w="340360" h="1003935">
                <a:moveTo>
                  <a:pt x="0" y="0"/>
                </a:moveTo>
                <a:lnTo>
                  <a:pt x="0" y="1003807"/>
                </a:lnTo>
                <a:lnTo>
                  <a:pt x="339851" y="1003807"/>
                </a:lnTo>
                <a:lnTo>
                  <a:pt x="339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749300"/>
            <a:ext cx="1342390" cy="254635"/>
          </a:xfrm>
          <a:custGeom>
            <a:avLst/>
            <a:gdLst/>
            <a:ahLst/>
            <a:cxnLst/>
            <a:rect l="l" t="t" r="r" b="b"/>
            <a:pathLst>
              <a:path w="1342390" h="254634">
                <a:moveTo>
                  <a:pt x="0" y="254507"/>
                </a:moveTo>
                <a:lnTo>
                  <a:pt x="1342135" y="254507"/>
                </a:lnTo>
                <a:lnTo>
                  <a:pt x="1342135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3808" y="0"/>
            <a:ext cx="338455" cy="749300"/>
          </a:xfrm>
          <a:custGeom>
            <a:avLst/>
            <a:gdLst/>
            <a:ahLst/>
            <a:cxnLst/>
            <a:rect l="l" t="t" r="r" b="b"/>
            <a:pathLst>
              <a:path w="338455" h="749300">
                <a:moveTo>
                  <a:pt x="0" y="0"/>
                </a:moveTo>
                <a:lnTo>
                  <a:pt x="0" y="749300"/>
                </a:lnTo>
                <a:lnTo>
                  <a:pt x="338328" y="749299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96316"/>
            <a:ext cx="1003935" cy="253365"/>
          </a:xfrm>
          <a:custGeom>
            <a:avLst/>
            <a:gdLst/>
            <a:ahLst/>
            <a:cxnLst/>
            <a:rect l="l" t="t" r="r" b="b"/>
            <a:pathLst>
              <a:path w="1003935" h="253365">
                <a:moveTo>
                  <a:pt x="0" y="252984"/>
                </a:moveTo>
                <a:lnTo>
                  <a:pt x="1003807" y="252984"/>
                </a:lnTo>
                <a:lnTo>
                  <a:pt x="1003807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5480" y="0"/>
            <a:ext cx="338455" cy="496570"/>
          </a:xfrm>
          <a:custGeom>
            <a:avLst/>
            <a:gdLst/>
            <a:ahLst/>
            <a:cxnLst/>
            <a:rect l="l" t="t" r="r" b="b"/>
            <a:pathLst>
              <a:path w="338455" h="496570">
                <a:moveTo>
                  <a:pt x="0" y="0"/>
                </a:moveTo>
                <a:lnTo>
                  <a:pt x="0" y="496316"/>
                </a:lnTo>
                <a:lnTo>
                  <a:pt x="338328" y="496316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241808"/>
            <a:ext cx="665480" cy="254635"/>
          </a:xfrm>
          <a:custGeom>
            <a:avLst/>
            <a:gdLst/>
            <a:ahLst/>
            <a:cxnLst/>
            <a:rect l="l" t="t" r="r" b="b"/>
            <a:pathLst>
              <a:path w="665480" h="254634">
                <a:moveTo>
                  <a:pt x="0" y="254508"/>
                </a:moveTo>
                <a:lnTo>
                  <a:pt x="665479" y="254508"/>
                </a:lnTo>
                <a:lnTo>
                  <a:pt x="66547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7152" y="0"/>
            <a:ext cx="338455" cy="241935"/>
          </a:xfrm>
          <a:custGeom>
            <a:avLst/>
            <a:gdLst/>
            <a:ahLst/>
            <a:cxnLst/>
            <a:rect l="l" t="t" r="r" b="b"/>
            <a:pathLst>
              <a:path w="338455" h="241935">
                <a:moveTo>
                  <a:pt x="0" y="0"/>
                </a:moveTo>
                <a:lnTo>
                  <a:pt x="0" y="241807"/>
                </a:lnTo>
                <a:lnTo>
                  <a:pt x="338328" y="241807"/>
                </a:lnTo>
                <a:lnTo>
                  <a:pt x="338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327660" cy="241935"/>
          </a:xfrm>
          <a:custGeom>
            <a:avLst/>
            <a:gdLst/>
            <a:ahLst/>
            <a:cxnLst/>
            <a:rect l="l" t="t" r="r" b="b"/>
            <a:pathLst>
              <a:path w="327660" h="241935">
                <a:moveTo>
                  <a:pt x="0" y="241808"/>
                </a:moveTo>
                <a:lnTo>
                  <a:pt x="327151" y="241807"/>
                </a:lnTo>
                <a:lnTo>
                  <a:pt x="327151" y="0"/>
                </a:lnTo>
                <a:lnTo>
                  <a:pt x="0" y="0"/>
                </a:lnTo>
                <a:lnTo>
                  <a:pt x="0" y="241808"/>
                </a:lnTo>
                <a:close/>
              </a:path>
            </a:pathLst>
          </a:custGeom>
          <a:solidFill>
            <a:srgbClr val="009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31467" y="1346708"/>
            <a:ext cx="1515110" cy="1010919"/>
          </a:xfrm>
          <a:custGeom>
            <a:avLst/>
            <a:gdLst/>
            <a:ahLst/>
            <a:cxnLst/>
            <a:rect l="l" t="t" r="r" b="b"/>
            <a:pathLst>
              <a:path w="1515110" h="1010919">
                <a:moveTo>
                  <a:pt x="0" y="1010412"/>
                </a:moveTo>
                <a:lnTo>
                  <a:pt x="0" y="0"/>
                </a:lnTo>
                <a:lnTo>
                  <a:pt x="1514856" y="0"/>
                </a:lnTo>
                <a:lnTo>
                  <a:pt x="1514856" y="550164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44144" y="1194308"/>
            <a:ext cx="2354580" cy="1163320"/>
          </a:xfrm>
          <a:custGeom>
            <a:avLst/>
            <a:gdLst/>
            <a:ahLst/>
            <a:cxnLst/>
            <a:rect l="l" t="t" r="r" b="b"/>
            <a:pathLst>
              <a:path w="2354580" h="1163320">
                <a:moveTo>
                  <a:pt x="0" y="1162812"/>
                </a:moveTo>
                <a:lnTo>
                  <a:pt x="0" y="0"/>
                </a:lnTo>
                <a:lnTo>
                  <a:pt x="2354579" y="0"/>
                </a:lnTo>
                <a:lnTo>
                  <a:pt x="2354579" y="714756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3059" y="1041908"/>
            <a:ext cx="2798445" cy="1422400"/>
          </a:xfrm>
          <a:custGeom>
            <a:avLst/>
            <a:gdLst/>
            <a:ahLst/>
            <a:cxnLst/>
            <a:rect l="l" t="t" r="r" b="b"/>
            <a:pathLst>
              <a:path w="2798445" h="1422400">
                <a:moveTo>
                  <a:pt x="74676" y="1421892"/>
                </a:moveTo>
                <a:lnTo>
                  <a:pt x="0" y="1421892"/>
                </a:lnTo>
                <a:lnTo>
                  <a:pt x="0" y="0"/>
                </a:lnTo>
                <a:lnTo>
                  <a:pt x="2798064" y="0"/>
                </a:lnTo>
                <a:lnTo>
                  <a:pt x="2798064" y="836676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43303" y="1499108"/>
            <a:ext cx="1150620" cy="965200"/>
          </a:xfrm>
          <a:custGeom>
            <a:avLst/>
            <a:gdLst/>
            <a:ahLst/>
            <a:cxnLst/>
            <a:rect l="l" t="t" r="r" b="b"/>
            <a:pathLst>
              <a:path w="1150620" h="965200">
                <a:moveTo>
                  <a:pt x="0" y="964692"/>
                </a:moveTo>
                <a:lnTo>
                  <a:pt x="152400" y="964692"/>
                </a:lnTo>
                <a:lnTo>
                  <a:pt x="152400" y="0"/>
                </a:lnTo>
                <a:lnTo>
                  <a:pt x="1150620" y="0"/>
                </a:lnTo>
                <a:lnTo>
                  <a:pt x="1150620" y="350519"/>
                </a:lnTo>
              </a:path>
            </a:pathLst>
          </a:custGeom>
          <a:ln w="12192">
            <a:solidFill>
              <a:srgbClr val="FF0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4416" y="2806700"/>
            <a:ext cx="81280" cy="1036319"/>
          </a:xfrm>
          <a:custGeom>
            <a:avLst/>
            <a:gdLst/>
            <a:ahLst/>
            <a:cxnLst/>
            <a:rect l="l" t="t" r="r" b="b"/>
            <a:pathLst>
              <a:path w="81279" h="1036320">
                <a:moveTo>
                  <a:pt x="0" y="1036320"/>
                </a:moveTo>
                <a:lnTo>
                  <a:pt x="80772" y="1036320"/>
                </a:lnTo>
                <a:lnTo>
                  <a:pt x="80772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15187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1095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8527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4436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1868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47776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75208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1116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28547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54455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81888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07796" y="2806700"/>
            <a:ext cx="53340" cy="1036319"/>
          </a:xfrm>
          <a:custGeom>
            <a:avLst/>
            <a:gdLst/>
            <a:ahLst/>
            <a:cxnLst/>
            <a:rect l="l" t="t" r="r" b="b"/>
            <a:pathLst>
              <a:path w="53340" h="1036320">
                <a:moveTo>
                  <a:pt x="0" y="1036320"/>
                </a:moveTo>
                <a:lnTo>
                  <a:pt x="53339" y="1036320"/>
                </a:lnTo>
                <a:lnTo>
                  <a:pt x="53339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61136" y="2806700"/>
            <a:ext cx="53340" cy="1036319"/>
          </a:xfrm>
          <a:custGeom>
            <a:avLst/>
            <a:gdLst/>
            <a:ahLst/>
            <a:cxnLst/>
            <a:rect l="l" t="t" r="r" b="b"/>
            <a:pathLst>
              <a:path w="53340" h="1036320">
                <a:moveTo>
                  <a:pt x="0" y="1036320"/>
                </a:moveTo>
                <a:lnTo>
                  <a:pt x="53339" y="1036320"/>
                </a:lnTo>
                <a:lnTo>
                  <a:pt x="53339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14475" y="2806700"/>
            <a:ext cx="53340" cy="1036319"/>
          </a:xfrm>
          <a:custGeom>
            <a:avLst/>
            <a:gdLst/>
            <a:ahLst/>
            <a:cxnLst/>
            <a:rect l="l" t="t" r="r" b="b"/>
            <a:pathLst>
              <a:path w="53340" h="1036320">
                <a:moveTo>
                  <a:pt x="0" y="1036320"/>
                </a:moveTo>
                <a:lnTo>
                  <a:pt x="53339" y="1036320"/>
                </a:lnTo>
                <a:lnTo>
                  <a:pt x="53339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67816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95247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21155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48588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8" y="1036320"/>
                </a:lnTo>
                <a:lnTo>
                  <a:pt x="2590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74496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01927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27836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55267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81175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308608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334516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361947" y="2806700"/>
            <a:ext cx="79375" cy="1036319"/>
          </a:xfrm>
          <a:custGeom>
            <a:avLst/>
            <a:gdLst/>
            <a:ahLst/>
            <a:cxnLst/>
            <a:rect l="l" t="t" r="r" b="b"/>
            <a:pathLst>
              <a:path w="79375" h="1036320">
                <a:moveTo>
                  <a:pt x="0" y="1036320"/>
                </a:moveTo>
                <a:lnTo>
                  <a:pt x="79248" y="1036320"/>
                </a:lnTo>
                <a:lnTo>
                  <a:pt x="7924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4416" y="2806700"/>
            <a:ext cx="908685" cy="1038225"/>
          </a:xfrm>
          <a:custGeom>
            <a:avLst/>
            <a:gdLst/>
            <a:ahLst/>
            <a:cxnLst/>
            <a:rect l="l" t="t" r="r" b="b"/>
            <a:pathLst>
              <a:path w="908685" h="1038225">
                <a:moveTo>
                  <a:pt x="908304" y="0"/>
                </a:moveTo>
                <a:lnTo>
                  <a:pt x="908304" y="1037844"/>
                </a:lnTo>
                <a:lnTo>
                  <a:pt x="0" y="1037844"/>
                </a:lnTo>
                <a:lnTo>
                  <a:pt x="0" y="0"/>
                </a:lnTo>
                <a:lnTo>
                  <a:pt x="908304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33654" y="2647442"/>
            <a:ext cx="906780" cy="334010"/>
          </a:xfrm>
          <a:custGeom>
            <a:avLst/>
            <a:gdLst/>
            <a:ahLst/>
            <a:cxnLst/>
            <a:rect l="l" t="t" r="r" b="b"/>
            <a:pathLst>
              <a:path w="906780" h="334010">
                <a:moveTo>
                  <a:pt x="906780" y="166877"/>
                </a:moveTo>
                <a:lnTo>
                  <a:pt x="887573" y="118700"/>
                </a:lnTo>
                <a:lnTo>
                  <a:pt x="833702" y="76033"/>
                </a:lnTo>
                <a:lnTo>
                  <a:pt x="795525" y="57414"/>
                </a:lnTo>
                <a:lnTo>
                  <a:pt x="750792" y="40949"/>
                </a:lnTo>
                <a:lnTo>
                  <a:pt x="700206" y="26897"/>
                </a:lnTo>
                <a:lnTo>
                  <a:pt x="644469" y="15518"/>
                </a:lnTo>
                <a:lnTo>
                  <a:pt x="584286" y="7069"/>
                </a:lnTo>
                <a:lnTo>
                  <a:pt x="520358" y="1810"/>
                </a:lnTo>
                <a:lnTo>
                  <a:pt x="453390" y="0"/>
                </a:lnTo>
                <a:lnTo>
                  <a:pt x="386421" y="1810"/>
                </a:lnTo>
                <a:lnTo>
                  <a:pt x="322493" y="7069"/>
                </a:lnTo>
                <a:lnTo>
                  <a:pt x="262310" y="15518"/>
                </a:lnTo>
                <a:lnTo>
                  <a:pt x="206573" y="26897"/>
                </a:lnTo>
                <a:lnTo>
                  <a:pt x="155987" y="40949"/>
                </a:lnTo>
                <a:lnTo>
                  <a:pt x="111254" y="57414"/>
                </a:lnTo>
                <a:lnTo>
                  <a:pt x="73077" y="76033"/>
                </a:lnTo>
                <a:lnTo>
                  <a:pt x="19206" y="118700"/>
                </a:lnTo>
                <a:lnTo>
                  <a:pt x="0" y="166877"/>
                </a:lnTo>
                <a:lnTo>
                  <a:pt x="4918" y="191526"/>
                </a:lnTo>
                <a:lnTo>
                  <a:pt x="42160" y="237207"/>
                </a:lnTo>
                <a:lnTo>
                  <a:pt x="111254" y="276341"/>
                </a:lnTo>
                <a:lnTo>
                  <a:pt x="155987" y="292806"/>
                </a:lnTo>
                <a:lnTo>
                  <a:pt x="206573" y="306858"/>
                </a:lnTo>
                <a:lnTo>
                  <a:pt x="262310" y="318237"/>
                </a:lnTo>
                <a:lnTo>
                  <a:pt x="322493" y="326686"/>
                </a:lnTo>
                <a:lnTo>
                  <a:pt x="386421" y="331945"/>
                </a:lnTo>
                <a:lnTo>
                  <a:pt x="453390" y="333755"/>
                </a:lnTo>
                <a:lnTo>
                  <a:pt x="520358" y="331945"/>
                </a:lnTo>
                <a:lnTo>
                  <a:pt x="584286" y="326686"/>
                </a:lnTo>
                <a:lnTo>
                  <a:pt x="644469" y="318237"/>
                </a:lnTo>
                <a:lnTo>
                  <a:pt x="700206" y="306858"/>
                </a:lnTo>
                <a:lnTo>
                  <a:pt x="750792" y="292806"/>
                </a:lnTo>
                <a:lnTo>
                  <a:pt x="795525" y="276341"/>
                </a:lnTo>
                <a:lnTo>
                  <a:pt x="833702" y="257722"/>
                </a:lnTo>
                <a:lnTo>
                  <a:pt x="887573" y="215055"/>
                </a:lnTo>
                <a:lnTo>
                  <a:pt x="906780" y="1668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33654" y="2647442"/>
            <a:ext cx="906780" cy="334010"/>
          </a:xfrm>
          <a:custGeom>
            <a:avLst/>
            <a:gdLst/>
            <a:ahLst/>
            <a:cxnLst/>
            <a:rect l="l" t="t" r="r" b="b"/>
            <a:pathLst>
              <a:path w="906780" h="334010">
                <a:moveTo>
                  <a:pt x="906780" y="166877"/>
                </a:moveTo>
                <a:lnTo>
                  <a:pt x="901861" y="142229"/>
                </a:lnTo>
                <a:lnTo>
                  <a:pt x="887573" y="118700"/>
                </a:lnTo>
                <a:lnTo>
                  <a:pt x="833702" y="76033"/>
                </a:lnTo>
                <a:lnTo>
                  <a:pt x="795525" y="57414"/>
                </a:lnTo>
                <a:lnTo>
                  <a:pt x="750792" y="40949"/>
                </a:lnTo>
                <a:lnTo>
                  <a:pt x="700206" y="26897"/>
                </a:lnTo>
                <a:lnTo>
                  <a:pt x="644469" y="15518"/>
                </a:lnTo>
                <a:lnTo>
                  <a:pt x="584286" y="7069"/>
                </a:lnTo>
                <a:lnTo>
                  <a:pt x="520358" y="1810"/>
                </a:lnTo>
                <a:lnTo>
                  <a:pt x="453390" y="0"/>
                </a:lnTo>
                <a:lnTo>
                  <a:pt x="386421" y="1810"/>
                </a:lnTo>
                <a:lnTo>
                  <a:pt x="322493" y="7069"/>
                </a:lnTo>
                <a:lnTo>
                  <a:pt x="262310" y="15518"/>
                </a:lnTo>
                <a:lnTo>
                  <a:pt x="206573" y="26897"/>
                </a:lnTo>
                <a:lnTo>
                  <a:pt x="155987" y="40949"/>
                </a:lnTo>
                <a:lnTo>
                  <a:pt x="111254" y="57414"/>
                </a:lnTo>
                <a:lnTo>
                  <a:pt x="73077" y="76033"/>
                </a:lnTo>
                <a:lnTo>
                  <a:pt x="19206" y="118700"/>
                </a:lnTo>
                <a:lnTo>
                  <a:pt x="0" y="166877"/>
                </a:lnTo>
                <a:lnTo>
                  <a:pt x="4918" y="191526"/>
                </a:lnTo>
                <a:lnTo>
                  <a:pt x="42160" y="237207"/>
                </a:lnTo>
                <a:lnTo>
                  <a:pt x="111254" y="276341"/>
                </a:lnTo>
                <a:lnTo>
                  <a:pt x="155987" y="292806"/>
                </a:lnTo>
                <a:lnTo>
                  <a:pt x="206573" y="306858"/>
                </a:lnTo>
                <a:lnTo>
                  <a:pt x="262310" y="318237"/>
                </a:lnTo>
                <a:lnTo>
                  <a:pt x="322493" y="326686"/>
                </a:lnTo>
                <a:lnTo>
                  <a:pt x="386421" y="331945"/>
                </a:lnTo>
                <a:lnTo>
                  <a:pt x="453390" y="333755"/>
                </a:lnTo>
                <a:lnTo>
                  <a:pt x="520358" y="331945"/>
                </a:lnTo>
                <a:lnTo>
                  <a:pt x="584286" y="326686"/>
                </a:lnTo>
                <a:lnTo>
                  <a:pt x="644469" y="318237"/>
                </a:lnTo>
                <a:lnTo>
                  <a:pt x="700206" y="306858"/>
                </a:lnTo>
                <a:lnTo>
                  <a:pt x="750792" y="292806"/>
                </a:lnTo>
                <a:lnTo>
                  <a:pt x="795525" y="276341"/>
                </a:lnTo>
                <a:lnTo>
                  <a:pt x="833702" y="257722"/>
                </a:lnTo>
                <a:lnTo>
                  <a:pt x="887573" y="215055"/>
                </a:lnTo>
                <a:lnTo>
                  <a:pt x="901861" y="191526"/>
                </a:lnTo>
                <a:lnTo>
                  <a:pt x="906780" y="1668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76960" y="2325116"/>
            <a:ext cx="43180" cy="532130"/>
          </a:xfrm>
          <a:custGeom>
            <a:avLst/>
            <a:gdLst/>
            <a:ahLst/>
            <a:cxnLst/>
            <a:rect l="l" t="t" r="r" b="b"/>
            <a:pathLst>
              <a:path w="43180" h="532130">
                <a:moveTo>
                  <a:pt x="0" y="531875"/>
                </a:moveTo>
                <a:lnTo>
                  <a:pt x="42672" y="531875"/>
                </a:lnTo>
                <a:lnTo>
                  <a:pt x="42672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19632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33347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147063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5"/>
                </a:moveTo>
                <a:lnTo>
                  <a:pt x="13716" y="531875"/>
                </a:lnTo>
                <a:lnTo>
                  <a:pt x="13716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60780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5"/>
                </a:moveTo>
                <a:lnTo>
                  <a:pt x="13716" y="531875"/>
                </a:lnTo>
                <a:lnTo>
                  <a:pt x="13716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74496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5"/>
                </a:moveTo>
                <a:lnTo>
                  <a:pt x="13716" y="531875"/>
                </a:lnTo>
                <a:lnTo>
                  <a:pt x="13716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88211" y="2325116"/>
            <a:ext cx="15240" cy="532130"/>
          </a:xfrm>
          <a:custGeom>
            <a:avLst/>
            <a:gdLst/>
            <a:ahLst/>
            <a:cxnLst/>
            <a:rect l="l" t="t" r="r" b="b"/>
            <a:pathLst>
              <a:path w="15240" h="532130">
                <a:moveTo>
                  <a:pt x="0" y="531875"/>
                </a:moveTo>
                <a:lnTo>
                  <a:pt x="15240" y="531875"/>
                </a:lnTo>
                <a:lnTo>
                  <a:pt x="15240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203452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5"/>
                </a:moveTo>
                <a:lnTo>
                  <a:pt x="13716" y="531875"/>
                </a:lnTo>
                <a:lnTo>
                  <a:pt x="13716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217167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5"/>
                </a:moveTo>
                <a:lnTo>
                  <a:pt x="13716" y="531875"/>
                </a:lnTo>
                <a:lnTo>
                  <a:pt x="13716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230883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69" h="532130">
                <a:moveTo>
                  <a:pt x="0" y="531875"/>
                </a:moveTo>
                <a:lnTo>
                  <a:pt x="13716" y="531875"/>
                </a:lnTo>
                <a:lnTo>
                  <a:pt x="13716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247775" y="2325116"/>
            <a:ext cx="0" cy="532130"/>
          </a:xfrm>
          <a:custGeom>
            <a:avLst/>
            <a:gdLst/>
            <a:ahLst/>
            <a:cxnLst/>
            <a:rect l="l" t="t" r="r" b="b"/>
            <a:pathLst>
              <a:path h="532130">
                <a:moveTo>
                  <a:pt x="0" y="0"/>
                </a:moveTo>
                <a:lnTo>
                  <a:pt x="0" y="531875"/>
                </a:lnTo>
              </a:path>
            </a:pathLst>
          </a:custGeom>
          <a:ln w="6350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250950" y="2325116"/>
            <a:ext cx="299974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76960" y="2325116"/>
            <a:ext cx="474345" cy="532130"/>
          </a:xfrm>
          <a:custGeom>
            <a:avLst/>
            <a:gdLst/>
            <a:ahLst/>
            <a:cxnLst/>
            <a:rect l="l" t="t" r="r" b="b"/>
            <a:pathLst>
              <a:path w="474344" h="532130">
                <a:moveTo>
                  <a:pt x="0" y="531875"/>
                </a:moveTo>
                <a:lnTo>
                  <a:pt x="173736" y="531875"/>
                </a:lnTo>
                <a:lnTo>
                  <a:pt x="173735" y="132587"/>
                </a:lnTo>
                <a:lnTo>
                  <a:pt x="323088" y="132587"/>
                </a:lnTo>
                <a:lnTo>
                  <a:pt x="323088" y="220979"/>
                </a:lnTo>
                <a:lnTo>
                  <a:pt x="473964" y="220979"/>
                </a:lnTo>
                <a:lnTo>
                  <a:pt x="473963" y="0"/>
                </a:lnTo>
                <a:lnTo>
                  <a:pt x="0" y="0"/>
                </a:lnTo>
                <a:lnTo>
                  <a:pt x="0" y="5318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24687" y="2325116"/>
            <a:ext cx="304800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6440" y="2457704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288"/>
                </a:lnTo>
              </a:path>
            </a:pathLst>
          </a:custGeom>
          <a:ln w="6095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9487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29487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43204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43204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56919" y="2325116"/>
            <a:ext cx="12700" cy="132715"/>
          </a:xfrm>
          <a:custGeom>
            <a:avLst/>
            <a:gdLst/>
            <a:ahLst/>
            <a:cxnLst/>
            <a:rect l="l" t="t" r="r" b="b"/>
            <a:pathLst>
              <a:path w="12700" h="132714">
                <a:moveTo>
                  <a:pt x="0" y="132587"/>
                </a:moveTo>
                <a:lnTo>
                  <a:pt x="12191" y="132587"/>
                </a:lnTo>
                <a:lnTo>
                  <a:pt x="12191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56919" y="2457704"/>
            <a:ext cx="12700" cy="399415"/>
          </a:xfrm>
          <a:custGeom>
            <a:avLst/>
            <a:gdLst/>
            <a:ahLst/>
            <a:cxnLst/>
            <a:rect l="l" t="t" r="r" b="b"/>
            <a:pathLst>
              <a:path w="12700" h="399414">
                <a:moveTo>
                  <a:pt x="0" y="399288"/>
                </a:moveTo>
                <a:lnTo>
                  <a:pt x="12191" y="399288"/>
                </a:lnTo>
                <a:lnTo>
                  <a:pt x="12191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69112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69112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82827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82827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96544" y="2325116"/>
            <a:ext cx="12700" cy="132715"/>
          </a:xfrm>
          <a:custGeom>
            <a:avLst/>
            <a:gdLst/>
            <a:ahLst/>
            <a:cxnLst/>
            <a:rect l="l" t="t" r="r" b="b"/>
            <a:pathLst>
              <a:path w="12700" h="132714">
                <a:moveTo>
                  <a:pt x="0" y="132587"/>
                </a:moveTo>
                <a:lnTo>
                  <a:pt x="12191" y="132587"/>
                </a:lnTo>
                <a:lnTo>
                  <a:pt x="12191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96544" y="2457704"/>
            <a:ext cx="12700" cy="399415"/>
          </a:xfrm>
          <a:custGeom>
            <a:avLst/>
            <a:gdLst/>
            <a:ahLst/>
            <a:cxnLst/>
            <a:rect l="l" t="t" r="r" b="b"/>
            <a:pathLst>
              <a:path w="12700" h="399414">
                <a:moveTo>
                  <a:pt x="0" y="399288"/>
                </a:moveTo>
                <a:lnTo>
                  <a:pt x="12191" y="399288"/>
                </a:lnTo>
                <a:lnTo>
                  <a:pt x="12191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8736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69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08736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69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22452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69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22452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69" h="399414">
                <a:moveTo>
                  <a:pt x="0" y="399288"/>
                </a:moveTo>
                <a:lnTo>
                  <a:pt x="13715" y="399288"/>
                </a:lnTo>
                <a:lnTo>
                  <a:pt x="137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36167" y="2325116"/>
            <a:ext cx="38100" cy="132715"/>
          </a:xfrm>
          <a:custGeom>
            <a:avLst/>
            <a:gdLst/>
            <a:ahLst/>
            <a:cxnLst/>
            <a:rect l="l" t="t" r="r" b="b"/>
            <a:pathLst>
              <a:path w="38100" h="132714">
                <a:moveTo>
                  <a:pt x="0" y="132587"/>
                </a:moveTo>
                <a:lnTo>
                  <a:pt x="38100" y="132587"/>
                </a:lnTo>
                <a:lnTo>
                  <a:pt x="38100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36167" y="2457704"/>
            <a:ext cx="38100" cy="399415"/>
          </a:xfrm>
          <a:custGeom>
            <a:avLst/>
            <a:gdLst/>
            <a:ahLst/>
            <a:cxnLst/>
            <a:rect l="l" t="t" r="r" b="b"/>
            <a:pathLst>
              <a:path w="38100" h="399414">
                <a:moveTo>
                  <a:pt x="0" y="399288"/>
                </a:moveTo>
                <a:lnTo>
                  <a:pt x="38100" y="399288"/>
                </a:lnTo>
                <a:lnTo>
                  <a:pt x="381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24687" y="2325116"/>
            <a:ext cx="449580" cy="532130"/>
          </a:xfrm>
          <a:custGeom>
            <a:avLst/>
            <a:gdLst/>
            <a:ahLst/>
            <a:cxnLst/>
            <a:rect l="l" t="t" r="r" b="b"/>
            <a:pathLst>
              <a:path w="449580" h="532130">
                <a:moveTo>
                  <a:pt x="298703" y="531875"/>
                </a:moveTo>
                <a:lnTo>
                  <a:pt x="449580" y="531875"/>
                </a:lnTo>
                <a:lnTo>
                  <a:pt x="449580" y="0"/>
                </a:lnTo>
                <a:lnTo>
                  <a:pt x="0" y="0"/>
                </a:lnTo>
                <a:lnTo>
                  <a:pt x="0" y="220979"/>
                </a:lnTo>
                <a:lnTo>
                  <a:pt x="149352" y="220979"/>
                </a:lnTo>
                <a:lnTo>
                  <a:pt x="149352" y="132587"/>
                </a:lnTo>
                <a:lnTo>
                  <a:pt x="298703" y="132587"/>
                </a:lnTo>
                <a:lnTo>
                  <a:pt x="298703" y="5318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1585467" y="2688844"/>
            <a:ext cx="7035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068828" y="5160758"/>
            <a:ext cx="3051048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200" spc="-5" dirty="0" smtClean="0">
                <a:solidFill>
                  <a:srgbClr val="FFEED2"/>
                </a:solidFill>
                <a:latin typeface="Times New Roman"/>
                <a:cs typeface="Times New Roman"/>
              </a:rPr>
              <a:t>抵抗比計測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6305803" y="1538732"/>
            <a:ext cx="1270000" cy="897890"/>
          </a:xfrm>
          <a:custGeom>
            <a:avLst/>
            <a:gdLst/>
            <a:ahLst/>
            <a:cxnLst/>
            <a:rect l="l" t="t" r="r" b="b"/>
            <a:pathLst>
              <a:path w="1270000" h="897889">
                <a:moveTo>
                  <a:pt x="0" y="263651"/>
                </a:moveTo>
                <a:lnTo>
                  <a:pt x="0" y="0"/>
                </a:lnTo>
                <a:lnTo>
                  <a:pt x="925068" y="0"/>
                </a:lnTo>
                <a:lnTo>
                  <a:pt x="925068" y="897636"/>
                </a:lnTo>
                <a:lnTo>
                  <a:pt x="1269492" y="897636"/>
                </a:lnTo>
              </a:path>
            </a:pathLst>
          </a:custGeom>
          <a:ln w="12192">
            <a:solidFill>
              <a:srgbClr val="FF00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119876" y="1380236"/>
            <a:ext cx="1560830" cy="1004569"/>
          </a:xfrm>
          <a:custGeom>
            <a:avLst/>
            <a:gdLst/>
            <a:ahLst/>
            <a:cxnLst/>
            <a:rect l="l" t="t" r="r" b="b"/>
            <a:pathLst>
              <a:path w="1560829" h="1004569">
                <a:moveTo>
                  <a:pt x="0" y="449580"/>
                </a:moveTo>
                <a:lnTo>
                  <a:pt x="0" y="0"/>
                </a:lnTo>
                <a:lnTo>
                  <a:pt x="1560576" y="0"/>
                </a:lnTo>
                <a:lnTo>
                  <a:pt x="1560576" y="1004316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33947" y="1195832"/>
            <a:ext cx="2407920" cy="1216660"/>
          </a:xfrm>
          <a:custGeom>
            <a:avLst/>
            <a:gdLst/>
            <a:ahLst/>
            <a:cxnLst/>
            <a:rect l="l" t="t" r="r" b="b"/>
            <a:pathLst>
              <a:path w="2407920" h="1216660">
                <a:moveTo>
                  <a:pt x="0" y="669036"/>
                </a:moveTo>
                <a:lnTo>
                  <a:pt x="0" y="0"/>
                </a:lnTo>
                <a:lnTo>
                  <a:pt x="2407920" y="0"/>
                </a:lnTo>
                <a:lnTo>
                  <a:pt x="2407920" y="1216152"/>
                </a:lnTo>
              </a:path>
            </a:pathLst>
          </a:custGeom>
          <a:ln w="12192">
            <a:solidFill>
              <a:srgbClr val="01CA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749544" y="1037336"/>
            <a:ext cx="2990215" cy="1400810"/>
          </a:xfrm>
          <a:custGeom>
            <a:avLst/>
            <a:gdLst/>
            <a:ahLst/>
            <a:cxnLst/>
            <a:rect l="l" t="t" r="r" b="b"/>
            <a:pathLst>
              <a:path w="2990215" h="1400810">
                <a:moveTo>
                  <a:pt x="0" y="845820"/>
                </a:moveTo>
                <a:lnTo>
                  <a:pt x="0" y="0"/>
                </a:lnTo>
                <a:lnTo>
                  <a:pt x="2990087" y="0"/>
                </a:lnTo>
                <a:lnTo>
                  <a:pt x="2990087" y="1400556"/>
                </a:lnTo>
                <a:lnTo>
                  <a:pt x="2708148" y="1400556"/>
                </a:lnTo>
              </a:path>
            </a:pathLst>
          </a:custGeom>
          <a:ln w="12192">
            <a:solidFill>
              <a:srgbClr val="FF00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6706107" y="2688844"/>
            <a:ext cx="770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Rx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7617968" y="2806700"/>
            <a:ext cx="81280" cy="1036319"/>
          </a:xfrm>
          <a:custGeom>
            <a:avLst/>
            <a:gdLst/>
            <a:ahLst/>
            <a:cxnLst/>
            <a:rect l="l" t="t" r="r" b="b"/>
            <a:pathLst>
              <a:path w="81279" h="1036320">
                <a:moveTo>
                  <a:pt x="0" y="1036320"/>
                </a:moveTo>
                <a:lnTo>
                  <a:pt x="80772" y="1036320"/>
                </a:lnTo>
                <a:lnTo>
                  <a:pt x="80772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698740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724647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752080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777988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805419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831328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858759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884668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912100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938007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965440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991347" y="2806700"/>
            <a:ext cx="53340" cy="1036319"/>
          </a:xfrm>
          <a:custGeom>
            <a:avLst/>
            <a:gdLst/>
            <a:ahLst/>
            <a:cxnLst/>
            <a:rect l="l" t="t" r="r" b="b"/>
            <a:pathLst>
              <a:path w="53340" h="1036320">
                <a:moveTo>
                  <a:pt x="0" y="1036320"/>
                </a:moveTo>
                <a:lnTo>
                  <a:pt x="53340" y="1036320"/>
                </a:lnTo>
                <a:lnTo>
                  <a:pt x="53340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044688" y="2806700"/>
            <a:ext cx="53340" cy="1036319"/>
          </a:xfrm>
          <a:custGeom>
            <a:avLst/>
            <a:gdLst/>
            <a:ahLst/>
            <a:cxnLst/>
            <a:rect l="l" t="t" r="r" b="b"/>
            <a:pathLst>
              <a:path w="53340" h="1036320">
                <a:moveTo>
                  <a:pt x="0" y="1036320"/>
                </a:moveTo>
                <a:lnTo>
                  <a:pt x="53340" y="1036320"/>
                </a:lnTo>
                <a:lnTo>
                  <a:pt x="53340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098028" y="2806700"/>
            <a:ext cx="53340" cy="1036319"/>
          </a:xfrm>
          <a:custGeom>
            <a:avLst/>
            <a:gdLst/>
            <a:ahLst/>
            <a:cxnLst/>
            <a:rect l="l" t="t" r="r" b="b"/>
            <a:pathLst>
              <a:path w="53340" h="1036320">
                <a:moveTo>
                  <a:pt x="0" y="1036320"/>
                </a:moveTo>
                <a:lnTo>
                  <a:pt x="53340" y="1036320"/>
                </a:lnTo>
                <a:lnTo>
                  <a:pt x="53340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151368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178800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204707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232140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258047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285480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311388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338819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364728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392159" y="2806700"/>
            <a:ext cx="26034" cy="1036319"/>
          </a:xfrm>
          <a:custGeom>
            <a:avLst/>
            <a:gdLst/>
            <a:ahLst/>
            <a:cxnLst/>
            <a:rect l="l" t="t" r="r" b="b"/>
            <a:pathLst>
              <a:path w="26034" h="1036320">
                <a:moveTo>
                  <a:pt x="0" y="1036320"/>
                </a:moveTo>
                <a:lnTo>
                  <a:pt x="25907" y="1036320"/>
                </a:lnTo>
                <a:lnTo>
                  <a:pt x="25907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418068" y="2806700"/>
            <a:ext cx="27940" cy="1036319"/>
          </a:xfrm>
          <a:custGeom>
            <a:avLst/>
            <a:gdLst/>
            <a:ahLst/>
            <a:cxnLst/>
            <a:rect l="l" t="t" r="r" b="b"/>
            <a:pathLst>
              <a:path w="27940" h="1036320">
                <a:moveTo>
                  <a:pt x="0" y="1036320"/>
                </a:moveTo>
                <a:lnTo>
                  <a:pt x="27431" y="1036320"/>
                </a:lnTo>
                <a:lnTo>
                  <a:pt x="27431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445500" y="2806700"/>
            <a:ext cx="79375" cy="1036319"/>
          </a:xfrm>
          <a:custGeom>
            <a:avLst/>
            <a:gdLst/>
            <a:ahLst/>
            <a:cxnLst/>
            <a:rect l="l" t="t" r="r" b="b"/>
            <a:pathLst>
              <a:path w="79375" h="1036320">
                <a:moveTo>
                  <a:pt x="0" y="1036320"/>
                </a:moveTo>
                <a:lnTo>
                  <a:pt x="79248" y="1036320"/>
                </a:lnTo>
                <a:lnTo>
                  <a:pt x="79248" y="0"/>
                </a:lnTo>
                <a:lnTo>
                  <a:pt x="0" y="0"/>
                </a:lnTo>
                <a:lnTo>
                  <a:pt x="0" y="103632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617968" y="2806700"/>
            <a:ext cx="908685" cy="1038225"/>
          </a:xfrm>
          <a:custGeom>
            <a:avLst/>
            <a:gdLst/>
            <a:ahLst/>
            <a:cxnLst/>
            <a:rect l="l" t="t" r="r" b="b"/>
            <a:pathLst>
              <a:path w="908684" h="1038225">
                <a:moveTo>
                  <a:pt x="908303" y="0"/>
                </a:moveTo>
                <a:lnTo>
                  <a:pt x="908303" y="1037844"/>
                </a:lnTo>
                <a:lnTo>
                  <a:pt x="0" y="1037844"/>
                </a:lnTo>
                <a:lnTo>
                  <a:pt x="0" y="0"/>
                </a:lnTo>
                <a:lnTo>
                  <a:pt x="908303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617206" y="2647442"/>
            <a:ext cx="906780" cy="334010"/>
          </a:xfrm>
          <a:custGeom>
            <a:avLst/>
            <a:gdLst/>
            <a:ahLst/>
            <a:cxnLst/>
            <a:rect l="l" t="t" r="r" b="b"/>
            <a:pathLst>
              <a:path w="906779" h="334010">
                <a:moveTo>
                  <a:pt x="906779" y="166877"/>
                </a:moveTo>
                <a:lnTo>
                  <a:pt x="887573" y="118700"/>
                </a:lnTo>
                <a:lnTo>
                  <a:pt x="833702" y="76033"/>
                </a:lnTo>
                <a:lnTo>
                  <a:pt x="795525" y="57414"/>
                </a:lnTo>
                <a:lnTo>
                  <a:pt x="750792" y="40949"/>
                </a:lnTo>
                <a:lnTo>
                  <a:pt x="700206" y="26897"/>
                </a:lnTo>
                <a:lnTo>
                  <a:pt x="644469" y="15518"/>
                </a:lnTo>
                <a:lnTo>
                  <a:pt x="584286" y="7069"/>
                </a:lnTo>
                <a:lnTo>
                  <a:pt x="520358" y="1810"/>
                </a:lnTo>
                <a:lnTo>
                  <a:pt x="453390" y="0"/>
                </a:lnTo>
                <a:lnTo>
                  <a:pt x="386421" y="1810"/>
                </a:lnTo>
                <a:lnTo>
                  <a:pt x="322493" y="7069"/>
                </a:lnTo>
                <a:lnTo>
                  <a:pt x="262310" y="15518"/>
                </a:lnTo>
                <a:lnTo>
                  <a:pt x="206573" y="26897"/>
                </a:lnTo>
                <a:lnTo>
                  <a:pt x="155987" y="40949"/>
                </a:lnTo>
                <a:lnTo>
                  <a:pt x="111254" y="57414"/>
                </a:lnTo>
                <a:lnTo>
                  <a:pt x="73077" y="76033"/>
                </a:lnTo>
                <a:lnTo>
                  <a:pt x="19206" y="118700"/>
                </a:lnTo>
                <a:lnTo>
                  <a:pt x="0" y="166877"/>
                </a:lnTo>
                <a:lnTo>
                  <a:pt x="4918" y="191526"/>
                </a:lnTo>
                <a:lnTo>
                  <a:pt x="42160" y="237207"/>
                </a:lnTo>
                <a:lnTo>
                  <a:pt x="111254" y="276341"/>
                </a:lnTo>
                <a:lnTo>
                  <a:pt x="155987" y="292806"/>
                </a:lnTo>
                <a:lnTo>
                  <a:pt x="206573" y="306858"/>
                </a:lnTo>
                <a:lnTo>
                  <a:pt x="262310" y="318237"/>
                </a:lnTo>
                <a:lnTo>
                  <a:pt x="322493" y="326686"/>
                </a:lnTo>
                <a:lnTo>
                  <a:pt x="386421" y="331945"/>
                </a:lnTo>
                <a:lnTo>
                  <a:pt x="453390" y="333755"/>
                </a:lnTo>
                <a:lnTo>
                  <a:pt x="520358" y="331945"/>
                </a:lnTo>
                <a:lnTo>
                  <a:pt x="584286" y="326686"/>
                </a:lnTo>
                <a:lnTo>
                  <a:pt x="644469" y="318237"/>
                </a:lnTo>
                <a:lnTo>
                  <a:pt x="700206" y="306858"/>
                </a:lnTo>
                <a:lnTo>
                  <a:pt x="750792" y="292806"/>
                </a:lnTo>
                <a:lnTo>
                  <a:pt x="795525" y="276341"/>
                </a:lnTo>
                <a:lnTo>
                  <a:pt x="833702" y="257722"/>
                </a:lnTo>
                <a:lnTo>
                  <a:pt x="887573" y="215055"/>
                </a:lnTo>
                <a:lnTo>
                  <a:pt x="906779" y="1668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617206" y="2647442"/>
            <a:ext cx="906780" cy="334010"/>
          </a:xfrm>
          <a:custGeom>
            <a:avLst/>
            <a:gdLst/>
            <a:ahLst/>
            <a:cxnLst/>
            <a:rect l="l" t="t" r="r" b="b"/>
            <a:pathLst>
              <a:path w="906779" h="334010">
                <a:moveTo>
                  <a:pt x="906779" y="166877"/>
                </a:moveTo>
                <a:lnTo>
                  <a:pt x="901861" y="142229"/>
                </a:lnTo>
                <a:lnTo>
                  <a:pt x="887573" y="118700"/>
                </a:lnTo>
                <a:lnTo>
                  <a:pt x="833702" y="76033"/>
                </a:lnTo>
                <a:lnTo>
                  <a:pt x="795525" y="57414"/>
                </a:lnTo>
                <a:lnTo>
                  <a:pt x="750792" y="40949"/>
                </a:lnTo>
                <a:lnTo>
                  <a:pt x="700206" y="26897"/>
                </a:lnTo>
                <a:lnTo>
                  <a:pt x="644469" y="15518"/>
                </a:lnTo>
                <a:lnTo>
                  <a:pt x="584286" y="7069"/>
                </a:lnTo>
                <a:lnTo>
                  <a:pt x="520358" y="1810"/>
                </a:lnTo>
                <a:lnTo>
                  <a:pt x="453390" y="0"/>
                </a:lnTo>
                <a:lnTo>
                  <a:pt x="386421" y="1810"/>
                </a:lnTo>
                <a:lnTo>
                  <a:pt x="322493" y="7069"/>
                </a:lnTo>
                <a:lnTo>
                  <a:pt x="262310" y="15518"/>
                </a:lnTo>
                <a:lnTo>
                  <a:pt x="206573" y="26897"/>
                </a:lnTo>
                <a:lnTo>
                  <a:pt x="155987" y="40949"/>
                </a:lnTo>
                <a:lnTo>
                  <a:pt x="111254" y="57414"/>
                </a:lnTo>
                <a:lnTo>
                  <a:pt x="73077" y="76033"/>
                </a:lnTo>
                <a:lnTo>
                  <a:pt x="19206" y="118700"/>
                </a:lnTo>
                <a:lnTo>
                  <a:pt x="0" y="166877"/>
                </a:lnTo>
                <a:lnTo>
                  <a:pt x="4918" y="191526"/>
                </a:lnTo>
                <a:lnTo>
                  <a:pt x="42160" y="237207"/>
                </a:lnTo>
                <a:lnTo>
                  <a:pt x="111254" y="276341"/>
                </a:lnTo>
                <a:lnTo>
                  <a:pt x="155987" y="292806"/>
                </a:lnTo>
                <a:lnTo>
                  <a:pt x="206573" y="306858"/>
                </a:lnTo>
                <a:lnTo>
                  <a:pt x="262310" y="318237"/>
                </a:lnTo>
                <a:lnTo>
                  <a:pt x="322493" y="326686"/>
                </a:lnTo>
                <a:lnTo>
                  <a:pt x="386421" y="331945"/>
                </a:lnTo>
                <a:lnTo>
                  <a:pt x="453390" y="333755"/>
                </a:lnTo>
                <a:lnTo>
                  <a:pt x="520358" y="331945"/>
                </a:lnTo>
                <a:lnTo>
                  <a:pt x="584286" y="326686"/>
                </a:lnTo>
                <a:lnTo>
                  <a:pt x="644469" y="318237"/>
                </a:lnTo>
                <a:lnTo>
                  <a:pt x="700206" y="306858"/>
                </a:lnTo>
                <a:lnTo>
                  <a:pt x="750792" y="292806"/>
                </a:lnTo>
                <a:lnTo>
                  <a:pt x="795525" y="276341"/>
                </a:lnTo>
                <a:lnTo>
                  <a:pt x="833702" y="257722"/>
                </a:lnTo>
                <a:lnTo>
                  <a:pt x="887573" y="215055"/>
                </a:lnTo>
                <a:lnTo>
                  <a:pt x="901861" y="191526"/>
                </a:lnTo>
                <a:lnTo>
                  <a:pt x="906779" y="166877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158988" y="2325116"/>
            <a:ext cx="43180" cy="532130"/>
          </a:xfrm>
          <a:custGeom>
            <a:avLst/>
            <a:gdLst/>
            <a:ahLst/>
            <a:cxnLst/>
            <a:rect l="l" t="t" r="r" b="b"/>
            <a:pathLst>
              <a:path w="43179" h="532130">
                <a:moveTo>
                  <a:pt x="0" y="531875"/>
                </a:moveTo>
                <a:lnTo>
                  <a:pt x="42672" y="531875"/>
                </a:lnTo>
                <a:lnTo>
                  <a:pt x="42672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201659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70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215376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70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229092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70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242807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70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256523" y="2325116"/>
            <a:ext cx="15240" cy="532130"/>
          </a:xfrm>
          <a:custGeom>
            <a:avLst/>
            <a:gdLst/>
            <a:ahLst/>
            <a:cxnLst/>
            <a:rect l="l" t="t" r="r" b="b"/>
            <a:pathLst>
              <a:path w="15240" h="532130">
                <a:moveTo>
                  <a:pt x="0" y="531875"/>
                </a:moveTo>
                <a:lnTo>
                  <a:pt x="15240" y="531875"/>
                </a:lnTo>
                <a:lnTo>
                  <a:pt x="15240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271764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70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285480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70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299195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70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312911" y="2325116"/>
            <a:ext cx="13970" cy="532130"/>
          </a:xfrm>
          <a:custGeom>
            <a:avLst/>
            <a:gdLst/>
            <a:ahLst/>
            <a:cxnLst/>
            <a:rect l="l" t="t" r="r" b="b"/>
            <a:pathLst>
              <a:path w="13970" h="532130">
                <a:moveTo>
                  <a:pt x="0" y="531875"/>
                </a:moveTo>
                <a:lnTo>
                  <a:pt x="13715" y="531875"/>
                </a:lnTo>
                <a:lnTo>
                  <a:pt x="1371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329930" y="2325116"/>
            <a:ext cx="0" cy="532130"/>
          </a:xfrm>
          <a:custGeom>
            <a:avLst/>
            <a:gdLst/>
            <a:ahLst/>
            <a:cxnLst/>
            <a:rect l="l" t="t" r="r" b="b"/>
            <a:pathLst>
              <a:path h="532130">
                <a:moveTo>
                  <a:pt x="0" y="0"/>
                </a:moveTo>
                <a:lnTo>
                  <a:pt x="0" y="531875"/>
                </a:lnTo>
              </a:path>
            </a:pathLst>
          </a:custGeom>
          <a:ln w="7620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333740" y="2325116"/>
            <a:ext cx="300735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158988" y="2325116"/>
            <a:ext cx="475615" cy="532130"/>
          </a:xfrm>
          <a:custGeom>
            <a:avLst/>
            <a:gdLst/>
            <a:ahLst/>
            <a:cxnLst/>
            <a:rect l="l" t="t" r="r" b="b"/>
            <a:pathLst>
              <a:path w="475615" h="532130">
                <a:moveTo>
                  <a:pt x="0" y="531876"/>
                </a:moveTo>
                <a:lnTo>
                  <a:pt x="175259" y="531876"/>
                </a:lnTo>
                <a:lnTo>
                  <a:pt x="175259" y="132588"/>
                </a:lnTo>
                <a:lnTo>
                  <a:pt x="324611" y="132588"/>
                </a:lnTo>
                <a:lnTo>
                  <a:pt x="324611" y="220980"/>
                </a:lnTo>
                <a:lnTo>
                  <a:pt x="475487" y="220980"/>
                </a:lnTo>
                <a:lnTo>
                  <a:pt x="475487" y="0"/>
                </a:lnTo>
                <a:lnTo>
                  <a:pt x="0" y="0"/>
                </a:lnTo>
                <a:lnTo>
                  <a:pt x="0" y="5318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508240" y="2325116"/>
            <a:ext cx="304800" cy="220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809992" y="2457704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287"/>
                </a:lnTo>
              </a:path>
            </a:pathLst>
          </a:custGeom>
          <a:ln w="6096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813040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813040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7"/>
                </a:moveTo>
                <a:lnTo>
                  <a:pt x="13715" y="399287"/>
                </a:lnTo>
                <a:lnTo>
                  <a:pt x="13715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826756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826756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7"/>
                </a:moveTo>
                <a:lnTo>
                  <a:pt x="13715" y="399287"/>
                </a:lnTo>
                <a:lnTo>
                  <a:pt x="13715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840471" y="2325116"/>
            <a:ext cx="12700" cy="132715"/>
          </a:xfrm>
          <a:custGeom>
            <a:avLst/>
            <a:gdLst/>
            <a:ahLst/>
            <a:cxnLst/>
            <a:rect l="l" t="t" r="r" b="b"/>
            <a:pathLst>
              <a:path w="12700" h="132714">
                <a:moveTo>
                  <a:pt x="0" y="132587"/>
                </a:moveTo>
                <a:lnTo>
                  <a:pt x="12192" y="132587"/>
                </a:lnTo>
                <a:lnTo>
                  <a:pt x="12192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840471" y="2457704"/>
            <a:ext cx="12700" cy="399415"/>
          </a:xfrm>
          <a:custGeom>
            <a:avLst/>
            <a:gdLst/>
            <a:ahLst/>
            <a:cxnLst/>
            <a:rect l="l" t="t" r="r" b="b"/>
            <a:pathLst>
              <a:path w="12700" h="399414">
                <a:moveTo>
                  <a:pt x="0" y="399287"/>
                </a:moveTo>
                <a:lnTo>
                  <a:pt x="12192" y="399287"/>
                </a:lnTo>
                <a:lnTo>
                  <a:pt x="12192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852664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52664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7"/>
                </a:moveTo>
                <a:lnTo>
                  <a:pt x="13715" y="399287"/>
                </a:lnTo>
                <a:lnTo>
                  <a:pt x="13715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866380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866380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7"/>
                </a:moveTo>
                <a:lnTo>
                  <a:pt x="13715" y="399287"/>
                </a:lnTo>
                <a:lnTo>
                  <a:pt x="13715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880095" y="2325116"/>
            <a:ext cx="12700" cy="132715"/>
          </a:xfrm>
          <a:custGeom>
            <a:avLst/>
            <a:gdLst/>
            <a:ahLst/>
            <a:cxnLst/>
            <a:rect l="l" t="t" r="r" b="b"/>
            <a:pathLst>
              <a:path w="12700" h="132714">
                <a:moveTo>
                  <a:pt x="0" y="132587"/>
                </a:moveTo>
                <a:lnTo>
                  <a:pt x="12192" y="132587"/>
                </a:lnTo>
                <a:lnTo>
                  <a:pt x="12192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880095" y="2457704"/>
            <a:ext cx="12700" cy="399415"/>
          </a:xfrm>
          <a:custGeom>
            <a:avLst/>
            <a:gdLst/>
            <a:ahLst/>
            <a:cxnLst/>
            <a:rect l="l" t="t" r="r" b="b"/>
            <a:pathLst>
              <a:path w="12700" h="399414">
                <a:moveTo>
                  <a:pt x="0" y="399287"/>
                </a:moveTo>
                <a:lnTo>
                  <a:pt x="12192" y="399287"/>
                </a:lnTo>
                <a:lnTo>
                  <a:pt x="12192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892288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892288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7"/>
                </a:moveTo>
                <a:lnTo>
                  <a:pt x="13715" y="399287"/>
                </a:lnTo>
                <a:lnTo>
                  <a:pt x="13715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906004" y="2325116"/>
            <a:ext cx="13970" cy="132715"/>
          </a:xfrm>
          <a:custGeom>
            <a:avLst/>
            <a:gdLst/>
            <a:ahLst/>
            <a:cxnLst/>
            <a:rect l="l" t="t" r="r" b="b"/>
            <a:pathLst>
              <a:path w="13970" h="132714">
                <a:moveTo>
                  <a:pt x="0" y="132587"/>
                </a:moveTo>
                <a:lnTo>
                  <a:pt x="13715" y="132587"/>
                </a:lnTo>
                <a:lnTo>
                  <a:pt x="1371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906004" y="2457704"/>
            <a:ext cx="13970" cy="399415"/>
          </a:xfrm>
          <a:custGeom>
            <a:avLst/>
            <a:gdLst/>
            <a:ahLst/>
            <a:cxnLst/>
            <a:rect l="l" t="t" r="r" b="b"/>
            <a:pathLst>
              <a:path w="13970" h="399414">
                <a:moveTo>
                  <a:pt x="0" y="399287"/>
                </a:moveTo>
                <a:lnTo>
                  <a:pt x="13715" y="399287"/>
                </a:lnTo>
                <a:lnTo>
                  <a:pt x="13715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919719" y="2325116"/>
            <a:ext cx="38100" cy="132715"/>
          </a:xfrm>
          <a:custGeom>
            <a:avLst/>
            <a:gdLst/>
            <a:ahLst/>
            <a:cxnLst/>
            <a:rect l="l" t="t" r="r" b="b"/>
            <a:pathLst>
              <a:path w="38100" h="132714">
                <a:moveTo>
                  <a:pt x="0" y="132587"/>
                </a:moveTo>
                <a:lnTo>
                  <a:pt x="38100" y="132587"/>
                </a:lnTo>
                <a:lnTo>
                  <a:pt x="38100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919719" y="2457704"/>
            <a:ext cx="38100" cy="399415"/>
          </a:xfrm>
          <a:custGeom>
            <a:avLst/>
            <a:gdLst/>
            <a:ahLst/>
            <a:cxnLst/>
            <a:rect l="l" t="t" r="r" b="b"/>
            <a:pathLst>
              <a:path w="38100" h="399414">
                <a:moveTo>
                  <a:pt x="0" y="399287"/>
                </a:moveTo>
                <a:lnTo>
                  <a:pt x="38100" y="399287"/>
                </a:lnTo>
                <a:lnTo>
                  <a:pt x="38100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508240" y="2325116"/>
            <a:ext cx="449580" cy="532130"/>
          </a:xfrm>
          <a:custGeom>
            <a:avLst/>
            <a:gdLst/>
            <a:ahLst/>
            <a:cxnLst/>
            <a:rect l="l" t="t" r="r" b="b"/>
            <a:pathLst>
              <a:path w="449579" h="532130">
                <a:moveTo>
                  <a:pt x="298703" y="531875"/>
                </a:moveTo>
                <a:lnTo>
                  <a:pt x="449579" y="531875"/>
                </a:lnTo>
                <a:lnTo>
                  <a:pt x="449579" y="0"/>
                </a:lnTo>
                <a:lnTo>
                  <a:pt x="0" y="0"/>
                </a:lnTo>
                <a:lnTo>
                  <a:pt x="0" y="220979"/>
                </a:lnTo>
                <a:lnTo>
                  <a:pt x="149351" y="220979"/>
                </a:lnTo>
                <a:lnTo>
                  <a:pt x="149351" y="132587"/>
                </a:lnTo>
                <a:lnTo>
                  <a:pt x="298703" y="132587"/>
                </a:lnTo>
                <a:lnTo>
                  <a:pt x="298703" y="5318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503423" y="1778000"/>
            <a:ext cx="3964304" cy="2809240"/>
          </a:xfrm>
          <a:custGeom>
            <a:avLst/>
            <a:gdLst/>
            <a:ahLst/>
            <a:cxnLst/>
            <a:rect l="l" t="t" r="r" b="b"/>
            <a:pathLst>
              <a:path w="3964304" h="2809240">
                <a:moveTo>
                  <a:pt x="3963924" y="0"/>
                </a:moveTo>
                <a:lnTo>
                  <a:pt x="3963924" y="2808731"/>
                </a:lnTo>
                <a:lnTo>
                  <a:pt x="0" y="2808731"/>
                </a:lnTo>
                <a:lnTo>
                  <a:pt x="0" y="0"/>
                </a:lnTo>
                <a:lnTo>
                  <a:pt x="3963924" y="0"/>
                </a:lnTo>
                <a:close/>
              </a:path>
            </a:pathLst>
          </a:custGeom>
          <a:solidFill>
            <a:srgbClr val="FFF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503423" y="1778000"/>
            <a:ext cx="3964304" cy="2809240"/>
          </a:xfrm>
          <a:custGeom>
            <a:avLst/>
            <a:gdLst/>
            <a:ahLst/>
            <a:cxnLst/>
            <a:rect l="l" t="t" r="r" b="b"/>
            <a:pathLst>
              <a:path w="3964304" h="2809240">
                <a:moveTo>
                  <a:pt x="3963924" y="0"/>
                </a:moveTo>
                <a:lnTo>
                  <a:pt x="3963924" y="2808731"/>
                </a:lnTo>
                <a:lnTo>
                  <a:pt x="0" y="2808731"/>
                </a:lnTo>
                <a:lnTo>
                  <a:pt x="0" y="0"/>
                </a:lnTo>
                <a:lnTo>
                  <a:pt x="3963924" y="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2693923" y="2752852"/>
            <a:ext cx="361188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40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抵抗比</a:t>
            </a:r>
            <a:r>
              <a:rPr sz="40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4000" b="1" spc="-7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Rx/Rs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6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1141</Words>
  <Application>Microsoft Office PowerPoint</Application>
  <PresentationFormat>ユーザー設定</PresentationFormat>
  <Paragraphs>301</Paragraphs>
  <Slides>33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4" baseType="lpstr">
      <vt:lpstr>Office Theme</vt:lpstr>
      <vt:lpstr>自動抵抗計測システム サブPPMの精度 （MIの基礎技術の紹介）</vt:lpstr>
      <vt:lpstr>オームの法則 電圧(V) =抵抗(Ω) x電流 (A)</vt:lpstr>
      <vt:lpstr>環境温度が変化すると、抵抗値が変化</vt:lpstr>
      <vt:lpstr>温度</vt:lpstr>
      <vt:lpstr>抵抗比の求める方法:</vt:lpstr>
      <vt:lpstr>Emeas</vt:lpstr>
      <vt:lpstr>Rx = Nx/Ns x Rs</vt:lpstr>
      <vt:lpstr>計測不確かさ　&lt; .1 ppm</vt:lpstr>
      <vt:lpstr>PowerPoint プレゼンテーション</vt:lpstr>
      <vt:lpstr>PowerPoint プレゼンテーション</vt:lpstr>
      <vt:lpstr>二つの抵抗測定技術: 　　計測不確かさ &lt; 0.1 PPMの計測システム</vt:lpstr>
      <vt:lpstr>バイナリー 電圧分圧器 :</vt:lpstr>
      <vt:lpstr>バイナリー 電圧分圧器 :内容</vt:lpstr>
      <vt:lpstr>比率計測の計算方法:</vt:lpstr>
      <vt:lpstr>バイナリー 電圧分圧器:計測限界</vt:lpstr>
      <vt:lpstr>バイナリー電圧分圧器:有利な点</vt:lpstr>
      <vt:lpstr>バイナリー電圧分圧器:適用例</vt:lpstr>
      <vt:lpstr>直流電流コンパレータ</vt:lpstr>
      <vt:lpstr>電流比:</vt:lpstr>
      <vt:lpstr>直流電流コンパレータ:説明 </vt:lpstr>
      <vt:lpstr>直流電流コンパレータ:計測範囲</vt:lpstr>
      <vt:lpstr>直流電流コンパレータ　：有利な点</vt:lpstr>
      <vt:lpstr>直流電流コンパレータ:適用例</vt:lpstr>
      <vt:lpstr>スキャナー</vt:lpstr>
      <vt:lpstr> スキャナー </vt:lpstr>
      <vt:lpstr>スキャナー</vt:lpstr>
      <vt:lpstr>PowerPoint プレゼンテーション</vt:lpstr>
      <vt:lpstr>Quant </vt:lpstr>
      <vt:lpstr>PowerPoint プレゼンテーション</vt:lpstr>
      <vt:lpstr>自動化、システム運用する為に:</vt:lpstr>
      <vt:lpstr>標準室のご要望:</vt:lpstr>
      <vt:lpstr>MIが出来ていること:  （6010Dシステム、６０００Bシステム）</vt:lpstr>
      <vt:lpstr>自動化は?　　もちろん可能です。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自動抵抗計測システム w/ Sub-PPM Accuracies</dc:title>
  <dc:creator>toshiko</dc:creator>
  <cp:lastModifiedBy>toshiko</cp:lastModifiedBy>
  <cp:revision>33</cp:revision>
  <cp:lastPrinted>2017-12-01T07:00:33Z</cp:lastPrinted>
  <dcterms:created xsi:type="dcterms:W3CDTF">2017-11-25T09:12:07Z</dcterms:created>
  <dcterms:modified xsi:type="dcterms:W3CDTF">2017-12-01T13:28:15Z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2000-06-24T00:00:00Z</vt:filetime>
  </property>
  <property fmtid="{D5CDD505-2E9C-101B-9397-08002B2CF9AE}" pid="3" name="LastSaved">
    <vt:filetime>2017-11-25T00:00:00Z</vt:filetime>
  </property>
  <property fmtid="{D5CDD505-2E9C-101B-9397-08002B2CF9AE}" pid="4" name="_MarkAsFinal">
    <vt:bool>true</vt:bool>
  </property>
</Properties>
</file>